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61" r:id="rId2"/>
    <p:sldId id="260" r:id="rId3"/>
    <p:sldId id="262" r:id="rId4"/>
    <p:sldId id="263" r:id="rId5"/>
    <p:sldId id="264" r:id="rId6"/>
    <p:sldId id="266" r:id="rId7"/>
    <p:sldId id="269" r:id="rId8"/>
    <p:sldId id="270" r:id="rId9"/>
    <p:sldId id="271" r:id="rId10"/>
    <p:sldId id="272" r:id="rId11"/>
    <p:sldId id="273" r:id="rId12"/>
    <p:sldId id="267" r:id="rId13"/>
    <p:sldId id="274" r:id="rId14"/>
    <p:sldId id="276" r:id="rId15"/>
    <p:sldId id="275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5" r:id="rId33"/>
    <p:sldId id="296" r:id="rId34"/>
    <p:sldId id="298" r:id="rId35"/>
    <p:sldId id="299" r:id="rId36"/>
    <p:sldId id="297" r:id="rId37"/>
    <p:sldId id="300" r:id="rId38"/>
    <p:sldId id="301" r:id="rId39"/>
    <p:sldId id="302" r:id="rId40"/>
    <p:sldId id="278" r:id="rId41"/>
    <p:sldId id="305" r:id="rId42"/>
    <p:sldId id="30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58F7-3FA1-4914-AEE8-D8C8B397D3E4}" type="datetimeFigureOut">
              <a:rPr lang="en-US" smtClean="0"/>
              <a:t>4/20/2013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871E6-FF59-409A-AE18-36F8295B92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52400" y="2362200"/>
            <a:ext cx="8686800" cy="1241425"/>
          </a:xfrm>
        </p:spPr>
        <p:txBody>
          <a:bodyPr>
            <a:norm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Projekat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ALMA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obrada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posmatranja</a:t>
            </a:r>
            <a:endParaRPr lang="en-US" sz="3800" dirty="0"/>
          </a:p>
        </p:txBody>
      </p:sp>
      <p:sp>
        <p:nvSpPr>
          <p:cNvPr id="12" name="Content Placeholder 11"/>
          <p:cNvSpPr>
            <a:spLocks noGrp="1"/>
          </p:cNvSpPr>
          <p:nvPr>
            <p:ph type="subTitle" idx="1"/>
          </p:nvPr>
        </p:nvSpPr>
        <p:spPr>
          <a:xfrm>
            <a:off x="1981200" y="685800"/>
            <a:ext cx="5486400" cy="12192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Univerzitet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Beogradu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Matemati</a:t>
            </a:r>
            <a:r>
              <a:rPr lang="sr-Latn-R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čki fakultet</a:t>
            </a:r>
            <a:endParaRPr lang="en-US" dirty="0"/>
          </a:p>
        </p:txBody>
      </p:sp>
      <p:pic>
        <p:nvPicPr>
          <p:cNvPr id="15" name="Picture 2" descr="D:\Faks\IV godina\Istorija astronomije i metodika\Skola\Grb_Matematickog_fakultet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1"/>
            <a:ext cx="1675279" cy="1981199"/>
          </a:xfrm>
          <a:prstGeom prst="rect">
            <a:avLst/>
          </a:prstGeom>
          <a:noFill/>
        </p:spPr>
      </p:pic>
      <p:sp>
        <p:nvSpPr>
          <p:cNvPr id="17" name="Content Placeholder 11"/>
          <p:cNvSpPr txBox="1">
            <a:spLocks/>
          </p:cNvSpPr>
          <p:nvPr/>
        </p:nvSpPr>
        <p:spPr>
          <a:xfrm>
            <a:off x="6172200" y="4953000"/>
            <a:ext cx="2971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Đorđe Savić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sa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Faks\IV godina\Istorija astronomije i metodika\Prezentacije\SAR\ante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4800"/>
            <a:ext cx="8335926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Ciljevi ALMA projekta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Detekcija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spektralnih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linija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CII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normalnim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galaksijama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crvenom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pomaku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z=3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24h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posmatranja.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Pratiti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kinematik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gasa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protozvezdama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protoplanetarnom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disku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oko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zvezda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nalik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Suncu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najbližim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molekularnim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oblacima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(do 150pc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Detektkovati fotosfere zvezda iz svakog dela HR dijagrama (posebno džinova i superdžinova)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Uticaj hemijskog i izotopskog gradijenta na formiranje spiralne strukture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Snimiti aktivne regiona Sunca i istražiti problem ubrzavanja čestica.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The ALMA Observing Tool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JAVA aplikacija za podnošenje predloga i pripremu posmatranja.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I faza –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Osnovni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podaci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objektu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spektralne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linije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frekvencije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kontinuuma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kojima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planirano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posmatranje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uglovnu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rezoluciju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objekta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njegove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najveće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uglovne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razmere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neophodnu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osetljivost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i .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fajl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opravdan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naučni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značaj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posmatranja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izloženi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tehnički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zahtev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II faza – Iznosi se program posmatranja.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Informacije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statusu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prijave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dostavljaju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mejlom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sa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Obrada posmatranja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67201"/>
          </a:xfrm>
        </p:spPr>
        <p:txBody>
          <a:bodyPr>
            <a:normAutofit/>
          </a:bodyPr>
          <a:lstStyle/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Za obradu se koristi softver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CASA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Common Astronomy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Software Applications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Skup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alata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naučnu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analizu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zasniva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Measurement Equation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razvijena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1996),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služi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pre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svega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kalibraciju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prikazivanje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grafičko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analiziranje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simuliranje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podataka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radio-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astronomskih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posmatranja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Format podataka je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MS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koji sadrži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kalibracione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tabele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slike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, poziciju antena i sirove podatke.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omandne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linije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pišu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 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programskom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jeziku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“Python”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Obrada na prosečnom računaru zahteva dosta memorije i vremena izvršavanja (od 2GB podataka dobije se oko 15GB za nekoliko sati)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Postupak za obradu posmatranja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Dekonvolucija nekim od algoritama: Hogbomov, Klarkov ili Cotton-Schwab (štapić za uši).</a:t>
            </a: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Rezultat zavisi od zaustavnog kriterijuma, algoritma i broja iteracija.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D:\Faks\IV godina\Istorija astronomije i metodika\Prezentacije\SAR\obrad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895600"/>
            <a:ext cx="85344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00200"/>
            <a:ext cx="37147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1595438"/>
            <a:ext cx="68675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13" y="1285875"/>
            <a:ext cx="68865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3000" b="1" dirty="0" smtClean="0">
                <a:latin typeface="Times New Roman" pitchFamily="18" charset="0"/>
                <a:cs typeface="Times New Roman" pitchFamily="18" charset="0"/>
              </a:rPr>
              <a:t>ALMA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r-Latn-R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tacama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arge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illimeter/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submillimeter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rray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904999"/>
            <a:ext cx="8229600" cy="3505201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Trenutno najveći internacionalni astronomski projekat.</a:t>
            </a: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Vodeća ustanova za posmatranja u milimetarskom i submilimetarskom domenu.</a:t>
            </a:r>
          </a:p>
          <a:p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Sastoji se od 66 antena postavljenih na Čajnantor visoravni u Čileu na nadmorskoj visini od oko 5000m.</a:t>
            </a:r>
          </a:p>
          <a:p>
            <a:endParaRPr lang="sr-Latn-R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495800"/>
            <a:ext cx="731520" cy="95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495800"/>
            <a:ext cx="729404" cy="9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495800"/>
            <a:ext cx="1639443" cy="9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495800"/>
            <a:ext cx="671585" cy="9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sr-Latn-RS" sz="3000" b="1" dirty="0" smtClean="0">
                <a:latin typeface="Times New Roman" pitchFamily="18" charset="0"/>
                <a:cs typeface="Times New Roman" pitchFamily="18" charset="0"/>
              </a:rPr>
              <a:t>ALMA</a:t>
            </a:r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regionalni centri (</a:t>
            </a:r>
            <a:r>
              <a:rPr lang="sr-Latn-RS" sz="3000" b="1" dirty="0" smtClean="0">
                <a:latin typeface="Times New Roman" pitchFamily="18" charset="0"/>
                <a:cs typeface="Times New Roman" pitchFamily="18" charset="0"/>
              </a:rPr>
              <a:t>ARC</a:t>
            </a:r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3400" y="1752600"/>
            <a:ext cx="8077201" cy="385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ontent Placeholder 11"/>
          <p:cNvSpPr txBox="1">
            <a:spLocks/>
          </p:cNvSpPr>
          <p:nvPr/>
        </p:nvSpPr>
        <p:spPr>
          <a:xfrm>
            <a:off x="457200" y="9906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Posrednici između ALMA – e i astronomske zajednice su tri regionalna centra za različite delove sveta.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362200"/>
            <a:ext cx="416442" cy="54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1" y="2435439"/>
            <a:ext cx="413797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799" y="2971800"/>
            <a:ext cx="930068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4495800"/>
            <a:ext cx="380995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1905000" y="2514600"/>
            <a:ext cx="53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91000" y="2286000"/>
            <a:ext cx="53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2590800"/>
            <a:ext cx="53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09800" y="4343400"/>
            <a:ext cx="53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</p:spPr>
        <p:txBody>
          <a:bodyPr>
            <a:normAutofit/>
          </a:bodyPr>
          <a:lstStyle/>
          <a:p>
            <a:r>
              <a:rPr lang="sr-Latn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Google – Earth- pogled antena u najširoj konfiguraciji osnove od 16km.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sr-Latn-RS" dirty="0" smtClean="0"/>
              <a:t>sa</a:t>
            </a:r>
            <a:endParaRPr lang="en-US" dirty="0"/>
          </a:p>
        </p:txBody>
      </p:sp>
      <p:pic>
        <p:nvPicPr>
          <p:cNvPr id="6147" name="Picture 3" descr="D:\Faks\IV godina\Istorija astronomije i metodika\Prezentacije\SAR\googleearthal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6674"/>
            <a:ext cx="9144000" cy="541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Rezime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sr-Latn-RS" sz="2200" b="1" dirty="0" smtClean="0">
                <a:latin typeface="Times New Roman" pitchFamily="18" charset="0"/>
                <a:cs typeface="Times New Roman" pitchFamily="18" charset="0"/>
              </a:rPr>
              <a:t>ALMA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– 66 antena od 12m i 7m.</a:t>
            </a:r>
          </a:p>
          <a:p>
            <a:endParaRPr lang="sr-Latn-R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Frekvencioni opseg od 31.3 – 950 GHz.</a:t>
            </a:r>
          </a:p>
          <a:p>
            <a:endParaRPr lang="sr-Latn-R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Obrada posmatranja – dekonvolucija nekim od algoritama.</a:t>
            </a:r>
          </a:p>
          <a:p>
            <a:endParaRPr lang="sr-Latn-R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D:\Faks\IV godina\Istorija astronomije i metodika\Prezentacije\SAR\ALMA_sugar_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D:\Faks\IV godina\Istorija astronomije i metodika\Prezentacije\SAR\ALMA_Movie_pos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37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28800" y="26670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Hvala na pažnji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sr-Latn-RS" dirty="0" smtClean="0"/>
              <a:t>sa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02"/>
            <a:ext cx="9144000" cy="684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sr-Latn-RS" dirty="0" smtClean="0"/>
              <a:t>sa</a:t>
            </a:r>
            <a:endParaRPr lang="en-US" dirty="0"/>
          </a:p>
        </p:txBody>
      </p:sp>
      <p:pic>
        <p:nvPicPr>
          <p:cNvPr id="9218" name="Picture 2" descr="D:\Faks\IV godina\Istorija astronomije i metodika\Prezentacije\SAR\os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400"/>
            <a:ext cx="91440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sr-Latn-RS" dirty="0" smtClean="0"/>
              <a:t>sa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000" b="1" dirty="0" smtClean="0">
                <a:latin typeface="Times New Roman" pitchFamily="18" charset="0"/>
                <a:cs typeface="Times New Roman" pitchFamily="18" charset="0"/>
              </a:rPr>
              <a:t>ALMA </a:t>
            </a:r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karakteristike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67200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Broj antena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Prečnik antene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12 m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7 m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Preciznost usmeravanja antene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&lt; 0.6’’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Ukupna površina sakupljanja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&gt; 7000 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^2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Rezolucija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n-NO" sz="2200" dirty="0" smtClean="0">
                <a:latin typeface="Times New Roman" pitchFamily="18" charset="0"/>
                <a:cs typeface="Times New Roman" pitchFamily="18" charset="0"/>
              </a:rPr>
              <a:t>0.2’’ λ (mm) / baseline (km)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Konfiguracija proširenja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0.15 –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km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Frekvencioni opseg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31.3 – 950 GHz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– 10 pojasa</a:t>
            </a:r>
            <a:r>
              <a:rPr lang="sr-Latn-RS" sz="2200" i="1" dirty="0" smtClean="0">
                <a:latin typeface="Times New Roman" pitchFamily="18" charset="0"/>
                <a:cs typeface="Times New Roman" pitchFamily="18" charset="0"/>
              </a:rPr>
              <a:t>(bands)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Dodatni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kompaktni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niz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ACA (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Atacama Compact Array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 sastoji se od dvanaest 7m i četiri 12m fiksnih antena pogodnih za proučavanje rasprostrtih izvora.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62399"/>
            <a:ext cx="91440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524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" y="152400"/>
            <a:ext cx="8839200" cy="548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77200" y="4724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77200" y="1524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sr-Latn-RS" dirty="0" smtClean="0"/>
              <a:t>sa</a:t>
            </a:r>
            <a:endParaRPr lang="en-US" dirty="0"/>
          </a:p>
        </p:txBody>
      </p:sp>
      <p:pic>
        <p:nvPicPr>
          <p:cNvPr id="12290" name="Picture 2" descr="D:\Faks\IV godina\Istorija astronomije i metodika\Prezentacije\SAR\pojasevipp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989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553200" y="1219200"/>
            <a:ext cx="259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Ima ih trenutno osam.</a:t>
            </a:r>
          </a:p>
          <a:p>
            <a:pPr>
              <a:buFont typeface="Arial" pitchFamily="34" charset="0"/>
              <a:buChar char="•"/>
            </a:pP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(84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GHz)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(950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GHz)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(187GHz).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Planirani su i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Band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1 i </a:t>
            </a: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Band 2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na 40 i 80 Ghz</a:t>
            </a:r>
          </a:p>
          <a:p>
            <a:pPr>
              <a:buFont typeface="Arial" pitchFamily="34" charset="0"/>
              <a:buChar char="•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Podaci su u vidu 3D matrice, slično IFU.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152400"/>
            <a:ext cx="32111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3000" dirty="0" smtClean="0">
                <a:latin typeface="Times New Roman" pitchFamily="18" charset="0"/>
                <a:cs typeface="Times New Roman" pitchFamily="18" charset="0"/>
              </a:rPr>
              <a:t>Frekvencioni opseg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549</Words>
  <Application>Microsoft Office PowerPoint</Application>
  <PresentationFormat>On-screen Show (4:3)</PresentationFormat>
  <Paragraphs>64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Projekat ALMA i obrada posmatranja</vt:lpstr>
      <vt:lpstr> ALMA  Atacama Large Millimeter/submillimeter Array</vt:lpstr>
      <vt:lpstr>ALMA  regionalni centri (ARC)</vt:lpstr>
      <vt:lpstr>Google – Earth- pogled antena u najširoj konfiguraciji osnove od 16km.</vt:lpstr>
      <vt:lpstr>Slide 5</vt:lpstr>
      <vt:lpstr>Slide 6</vt:lpstr>
      <vt:lpstr>Slide 7</vt:lpstr>
      <vt:lpstr>ALMA karakteristike</vt:lpstr>
      <vt:lpstr>Slide 9</vt:lpstr>
      <vt:lpstr>Slide 10</vt:lpstr>
      <vt:lpstr>Ciljevi ALMA projekta</vt:lpstr>
      <vt:lpstr>OT  (The ALMA Observing Tool)</vt:lpstr>
      <vt:lpstr>Slide 13</vt:lpstr>
      <vt:lpstr>Obrada posmatranja</vt:lpstr>
      <vt:lpstr>Postupak za obradu posmatranja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Rezime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ZorZ</dc:creator>
  <cp:lastModifiedBy>ZorZ</cp:lastModifiedBy>
  <cp:revision>39</cp:revision>
  <dcterms:created xsi:type="dcterms:W3CDTF">2013-04-19T23:56:54Z</dcterms:created>
  <dcterms:modified xsi:type="dcterms:W3CDTF">2013-04-20T05:22:31Z</dcterms:modified>
</cp:coreProperties>
</file>