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38B9F-49EB-4F2A-B3ED-BAE4428B4C1A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n-US"/>
        </a:p>
      </dgm:t>
    </dgm:pt>
    <dgm:pt modelId="{44DD8A04-1B81-460E-B5DA-A053CF82B5BF}">
      <dgm:prSet phldrT="[Text]"/>
      <dgm:spPr>
        <a:sp3d prstMaterial="plastic">
          <a:bevelT w="63500" h="25400"/>
        </a:sp3d>
      </dgm:spPr>
      <dgm:t>
        <a:bodyPr/>
        <a:lstStyle/>
        <a:p>
          <a:r>
            <a:rPr lang="sr-Latn-RS" dirty="0" smtClean="0"/>
            <a:t>Podela (ubrzavanje)</a:t>
          </a:r>
          <a:endParaRPr lang="en-US" dirty="0"/>
        </a:p>
      </dgm:t>
    </dgm:pt>
    <dgm:pt modelId="{B315CAC4-B0C0-4E49-8D2B-023175DE7541}" type="parTrans" cxnId="{923445BD-C6C2-408E-9FAC-B63F19B7E779}">
      <dgm:prSet/>
      <dgm:spPr/>
      <dgm:t>
        <a:bodyPr/>
        <a:lstStyle/>
        <a:p>
          <a:endParaRPr lang="en-US"/>
        </a:p>
      </dgm:t>
    </dgm:pt>
    <dgm:pt modelId="{A26345B3-CCF4-451D-98D0-AB1E1C41C35A}" type="sibTrans" cxnId="{923445BD-C6C2-408E-9FAC-B63F19B7E779}">
      <dgm:prSet/>
      <dgm:spPr/>
      <dgm:t>
        <a:bodyPr/>
        <a:lstStyle/>
        <a:p>
          <a:endParaRPr lang="en-US"/>
        </a:p>
      </dgm:t>
    </dgm:pt>
    <dgm:pt modelId="{84D1BC19-0CD8-4BC3-AE9F-6A8B44B4CA58}">
      <dgm:prSet phldrT="[Text]"/>
      <dgm:spPr>
        <a:sp3d prstMaterial="plastic">
          <a:bevelT w="63500" h="25400"/>
        </a:sp3d>
      </dgm:spPr>
      <dgm:t>
        <a:bodyPr/>
        <a:lstStyle/>
        <a:p>
          <a:r>
            <a:rPr lang="sr-Latn-RS" dirty="0" smtClean="0"/>
            <a:t>Oscilujuće polje</a:t>
          </a:r>
          <a:endParaRPr lang="en-US" dirty="0"/>
        </a:p>
      </dgm:t>
    </dgm:pt>
    <dgm:pt modelId="{A53A4054-E376-4C95-9126-B218DD818962}" type="parTrans" cxnId="{5A7789E1-187E-4BEF-B446-6B1B9057791D}">
      <dgm:prSet/>
      <dgm:spPr>
        <a:sp3d prstMaterial="plastic"/>
      </dgm:spPr>
      <dgm:t>
        <a:bodyPr/>
        <a:lstStyle/>
        <a:p>
          <a:endParaRPr lang="en-US"/>
        </a:p>
      </dgm:t>
    </dgm:pt>
    <dgm:pt modelId="{B0CBB8F8-D95F-4DDD-AAD5-AEE87A359C4C}" type="sibTrans" cxnId="{5A7789E1-187E-4BEF-B446-6B1B9057791D}">
      <dgm:prSet/>
      <dgm:spPr/>
      <dgm:t>
        <a:bodyPr/>
        <a:lstStyle/>
        <a:p>
          <a:endParaRPr lang="en-US"/>
        </a:p>
      </dgm:t>
    </dgm:pt>
    <dgm:pt modelId="{23D1959A-4933-4768-81B8-6E012BC36D68}">
      <dgm:prSet phldrT="[Text]" custT="1"/>
      <dgm:spPr>
        <a:sp3d prstMaterial="plastic">
          <a:bevelT w="63500" h="25400"/>
        </a:sp3d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200" dirty="0" smtClean="0"/>
            <a:t>- </a:t>
          </a:r>
          <a:r>
            <a:rPr lang="en-US" sz="1200" dirty="0" smtClean="0"/>
            <a:t>S</a:t>
          </a:r>
          <a:r>
            <a:rPr lang="sr-Latn-RS" sz="1200" dirty="0" smtClean="0"/>
            <a:t>inhrotron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200" dirty="0" smtClean="0"/>
            <a:t>- </a:t>
          </a:r>
          <a:r>
            <a:rPr lang="en-US" sz="1200" dirty="0" smtClean="0"/>
            <a:t>C</a:t>
          </a:r>
          <a:r>
            <a:rPr lang="sr-Latn-RS" sz="1200" dirty="0" smtClean="0"/>
            <a:t>iklotron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200" dirty="0" smtClean="0"/>
            <a:t>- Betatron...</a:t>
          </a:r>
          <a:endParaRPr lang="en-US" sz="1200" dirty="0"/>
        </a:p>
      </dgm:t>
    </dgm:pt>
    <dgm:pt modelId="{52D7AA08-1791-4CC3-B06A-1560472C407C}" type="parTrans" cxnId="{01858BC0-0BBB-46FE-A961-82045003BCC0}">
      <dgm:prSet/>
      <dgm:spPr>
        <a:sp3d prstMaterial="plastic"/>
      </dgm:spPr>
      <dgm:t>
        <a:bodyPr/>
        <a:lstStyle/>
        <a:p>
          <a:endParaRPr lang="en-US"/>
        </a:p>
      </dgm:t>
    </dgm:pt>
    <dgm:pt modelId="{DDA84B44-FEF4-4391-8675-D7C018B03029}" type="sibTrans" cxnId="{01858BC0-0BBB-46FE-A961-82045003BCC0}">
      <dgm:prSet/>
      <dgm:spPr/>
      <dgm:t>
        <a:bodyPr/>
        <a:lstStyle/>
        <a:p>
          <a:endParaRPr lang="en-US"/>
        </a:p>
      </dgm:t>
    </dgm:pt>
    <dgm:pt modelId="{1CD63889-4844-46E0-A8B3-8F15BDF34205}">
      <dgm:prSet phldrT="[Text]"/>
      <dgm:spPr>
        <a:sp3d prstMaterial="plastic">
          <a:bevelT w="63500" h="25400"/>
        </a:sp3d>
      </dgm:spPr>
      <dgm:t>
        <a:bodyPr/>
        <a:lstStyle/>
        <a:p>
          <a:r>
            <a:rPr lang="sr-Latn-RS" b="1" dirty="0" smtClean="0">
              <a:solidFill>
                <a:schemeClr val="accent6"/>
              </a:solidFill>
            </a:rPr>
            <a:t>Linearni</a:t>
          </a:r>
          <a:endParaRPr lang="en-US" b="1" dirty="0">
            <a:solidFill>
              <a:schemeClr val="accent6"/>
            </a:solidFill>
          </a:endParaRPr>
        </a:p>
      </dgm:t>
    </dgm:pt>
    <dgm:pt modelId="{866BA477-1C0A-4616-857F-37254EF9293E}" type="parTrans" cxnId="{46AF7367-685F-43DA-9C2A-2FE0E2BA0535}">
      <dgm:prSet/>
      <dgm:spPr>
        <a:sp3d prstMaterial="plastic"/>
      </dgm:spPr>
      <dgm:t>
        <a:bodyPr/>
        <a:lstStyle/>
        <a:p>
          <a:endParaRPr lang="en-US"/>
        </a:p>
      </dgm:t>
    </dgm:pt>
    <dgm:pt modelId="{FFF91EDB-B269-406E-8865-E196C788237D}" type="sibTrans" cxnId="{46AF7367-685F-43DA-9C2A-2FE0E2BA0535}">
      <dgm:prSet/>
      <dgm:spPr/>
      <dgm:t>
        <a:bodyPr/>
        <a:lstStyle/>
        <a:p>
          <a:endParaRPr lang="en-US"/>
        </a:p>
      </dgm:t>
    </dgm:pt>
    <dgm:pt modelId="{F65CC19E-9C8B-4E8A-AEBE-5F8B88C2019F}">
      <dgm:prSet phldrT="[Text]"/>
      <dgm:spPr>
        <a:sp3d prstMaterial="plastic">
          <a:bevelT w="63500" h="25400"/>
        </a:sp3d>
      </dgm:spPr>
      <dgm:t>
        <a:bodyPr/>
        <a:lstStyle/>
        <a:p>
          <a:r>
            <a:rPr lang="en-US" dirty="0" smtClean="0"/>
            <a:t>E</a:t>
          </a:r>
          <a:r>
            <a:rPr lang="sr-Latn-RS" dirty="0" smtClean="0"/>
            <a:t>lektrostatičko polje</a:t>
          </a:r>
          <a:endParaRPr lang="en-US" dirty="0"/>
        </a:p>
      </dgm:t>
    </dgm:pt>
    <dgm:pt modelId="{B60589C4-E3DF-4A91-90A4-E7B12F436814}" type="parTrans" cxnId="{0EC48E07-AE4E-4EDF-94B7-FE42974E096E}">
      <dgm:prSet/>
      <dgm:spPr>
        <a:sp3d prstMaterial="plastic"/>
      </dgm:spPr>
      <dgm:t>
        <a:bodyPr/>
        <a:lstStyle/>
        <a:p>
          <a:endParaRPr lang="en-US"/>
        </a:p>
      </dgm:t>
    </dgm:pt>
    <dgm:pt modelId="{BD58251F-F9DC-4772-B327-DC8449A1AC5D}" type="sibTrans" cxnId="{0EC48E07-AE4E-4EDF-94B7-FE42974E096E}">
      <dgm:prSet/>
      <dgm:spPr/>
      <dgm:t>
        <a:bodyPr/>
        <a:lstStyle/>
        <a:p>
          <a:endParaRPr lang="en-US"/>
        </a:p>
      </dgm:t>
    </dgm:pt>
    <dgm:pt modelId="{31012A09-9E00-4ABC-A71A-6D607424018B}">
      <dgm:prSet phldrT="[Text]"/>
      <dgm:spPr>
        <a:sp3d prstMaterial="plastic">
          <a:bevelT w="63500" h="25400"/>
        </a:sp3d>
      </dgm:spPr>
      <dgm:t>
        <a:bodyPr/>
        <a:lstStyle/>
        <a:p>
          <a:r>
            <a:rPr lang="sr-Latn-RS" dirty="0" smtClean="0"/>
            <a:t>- Van de Graaff</a:t>
          </a:r>
        </a:p>
        <a:p>
          <a:r>
            <a:rPr lang="sr-Latn-RS" dirty="0" smtClean="0"/>
            <a:t>- Cockroft-Walton</a:t>
          </a:r>
          <a:endParaRPr lang="en-US" dirty="0"/>
        </a:p>
      </dgm:t>
    </dgm:pt>
    <dgm:pt modelId="{63A8F1A7-1BF3-494E-9544-457C40EF090C}" type="parTrans" cxnId="{DA18CCFE-0647-42B9-997F-3FD4D1278268}">
      <dgm:prSet/>
      <dgm:spPr>
        <a:sp3d prstMaterial="plastic"/>
      </dgm:spPr>
      <dgm:t>
        <a:bodyPr/>
        <a:lstStyle/>
        <a:p>
          <a:endParaRPr lang="en-US"/>
        </a:p>
      </dgm:t>
    </dgm:pt>
    <dgm:pt modelId="{FDF16086-C1D2-4AD2-A1CE-C7EFC16FD669}" type="sibTrans" cxnId="{DA18CCFE-0647-42B9-997F-3FD4D1278268}">
      <dgm:prSet/>
      <dgm:spPr/>
      <dgm:t>
        <a:bodyPr/>
        <a:lstStyle/>
        <a:p>
          <a:endParaRPr lang="en-US"/>
        </a:p>
      </dgm:t>
    </dgm:pt>
    <dgm:pt modelId="{C62B41EB-2E12-4B21-9967-AB790A564734}">
      <dgm:prSet/>
      <dgm:spPr>
        <a:sp3d prstMaterial="plastic">
          <a:bevelT w="63500" h="25400"/>
        </a:sp3d>
      </dgm:spPr>
      <dgm:t>
        <a:bodyPr/>
        <a:lstStyle/>
        <a:p>
          <a:r>
            <a:rPr lang="sr-Latn-RS" dirty="0" smtClean="0"/>
            <a:t>Cirkularni</a:t>
          </a:r>
          <a:endParaRPr lang="en-US" dirty="0"/>
        </a:p>
      </dgm:t>
    </dgm:pt>
    <dgm:pt modelId="{B8A1D66D-F6AB-45A9-BD98-4BA2254925D1}" type="parTrans" cxnId="{9C040FBB-E01B-47C3-BCE7-76BB1F8E3611}">
      <dgm:prSet/>
      <dgm:spPr>
        <a:sp3d prstMaterial="plastic"/>
      </dgm:spPr>
      <dgm:t>
        <a:bodyPr/>
        <a:lstStyle/>
        <a:p>
          <a:endParaRPr lang="en-US"/>
        </a:p>
      </dgm:t>
    </dgm:pt>
    <dgm:pt modelId="{40E963DC-6D58-49DB-81DD-0FCCE88487BE}" type="sibTrans" cxnId="{9C040FBB-E01B-47C3-BCE7-76BB1F8E3611}">
      <dgm:prSet/>
      <dgm:spPr/>
      <dgm:t>
        <a:bodyPr/>
        <a:lstStyle/>
        <a:p>
          <a:endParaRPr lang="en-US"/>
        </a:p>
      </dgm:t>
    </dgm:pt>
    <dgm:pt modelId="{615F6D93-B793-4134-9BFA-CC0001B406E2}">
      <dgm:prSet/>
      <dgm:spPr>
        <a:sp3d prstMaterial="plastic">
          <a:bevelT w="63500" h="25400"/>
        </a:sp3d>
      </dgm:spPr>
      <dgm:t>
        <a:bodyPr/>
        <a:lstStyle/>
        <a:p>
          <a:r>
            <a:rPr lang="sr-Latn-RS" dirty="0" smtClean="0"/>
            <a:t>- Istraživački</a:t>
          </a:r>
        </a:p>
        <a:p>
          <a:r>
            <a:rPr lang="sr-Latn-RS" dirty="0" smtClean="0"/>
            <a:t>- Industrijski</a:t>
          </a:r>
          <a:endParaRPr lang="en-US" dirty="0"/>
        </a:p>
      </dgm:t>
    </dgm:pt>
    <dgm:pt modelId="{E7BF1E89-41AA-4F30-89A0-1643BCBE9366}" type="parTrans" cxnId="{5E56DDF4-2BC2-47B5-9B05-CBA9FDDC7DF4}">
      <dgm:prSet/>
      <dgm:spPr>
        <a:sp3d prstMaterial="plastic"/>
      </dgm:spPr>
      <dgm:t>
        <a:bodyPr/>
        <a:lstStyle/>
        <a:p>
          <a:endParaRPr lang="en-US"/>
        </a:p>
      </dgm:t>
    </dgm:pt>
    <dgm:pt modelId="{D0AC19E4-F542-4D0E-B27C-12D01CC1884B}" type="sibTrans" cxnId="{5E56DDF4-2BC2-47B5-9B05-CBA9FDDC7DF4}">
      <dgm:prSet/>
      <dgm:spPr/>
      <dgm:t>
        <a:bodyPr/>
        <a:lstStyle/>
        <a:p>
          <a:endParaRPr lang="en-US"/>
        </a:p>
      </dgm:t>
    </dgm:pt>
    <dgm:pt modelId="{B533B9B8-9688-405B-9BB3-F19DF828B09A}">
      <dgm:prSet/>
      <dgm:spPr>
        <a:sp3d prstMaterial="plastic">
          <a:bevelT w="63500" h="25400"/>
        </a:sp3d>
      </dgm:spPr>
      <dgm:t>
        <a:bodyPr/>
        <a:lstStyle/>
        <a:p>
          <a:r>
            <a:rPr lang="en-US" dirty="0" smtClean="0"/>
            <a:t>T</a:t>
          </a:r>
          <a:r>
            <a:rPr lang="sr-Latn-RS" dirty="0" smtClean="0"/>
            <a:t>erapijski (medicinski)</a:t>
          </a:r>
          <a:endParaRPr lang="en-US" dirty="0"/>
        </a:p>
      </dgm:t>
    </dgm:pt>
    <dgm:pt modelId="{DC9A7EEC-CAF4-4DC5-872B-F189D346B1FD}" type="parTrans" cxnId="{CA693924-8B04-4E61-81F1-CEAB5F5BBB21}">
      <dgm:prSet/>
      <dgm:spPr>
        <a:sp3d prstMaterial="plastic"/>
      </dgm:spPr>
      <dgm:t>
        <a:bodyPr/>
        <a:lstStyle/>
        <a:p>
          <a:endParaRPr lang="en-US"/>
        </a:p>
      </dgm:t>
    </dgm:pt>
    <dgm:pt modelId="{B7149C4A-251B-4957-B29E-630DBBC64D3B}" type="sibTrans" cxnId="{CA693924-8B04-4E61-81F1-CEAB5F5BBB21}">
      <dgm:prSet/>
      <dgm:spPr/>
      <dgm:t>
        <a:bodyPr/>
        <a:lstStyle/>
        <a:p>
          <a:endParaRPr lang="en-US"/>
        </a:p>
      </dgm:t>
    </dgm:pt>
    <dgm:pt modelId="{608DA9B6-D7AC-4707-87C1-E3D7C806D5C9}" type="pres">
      <dgm:prSet presAssocID="{EB938B9F-49EB-4F2A-B3ED-BAE4428B4C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EED7CA-758D-4825-9182-C5C3590124D2}" type="pres">
      <dgm:prSet presAssocID="{44DD8A04-1B81-460E-B5DA-A053CF82B5BF}" presName="root1" presStyleCnt="0"/>
      <dgm:spPr>
        <a:sp3d prstMaterial="plastic">
          <a:bevelT/>
        </a:sp3d>
      </dgm:spPr>
    </dgm:pt>
    <dgm:pt modelId="{B2E7C670-47D1-4A3F-A310-B5AFCFA93DFB}" type="pres">
      <dgm:prSet presAssocID="{44DD8A04-1B81-460E-B5DA-A053CF82B5BF}" presName="LevelOneTextNode" presStyleLbl="node0" presStyleIdx="0" presStyleCnt="1" custScaleX="90544" custScaleY="85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4757C-5BAB-4B61-88C0-3D1776CC4E3B}" type="pres">
      <dgm:prSet presAssocID="{44DD8A04-1B81-460E-B5DA-A053CF82B5BF}" presName="level2hierChild" presStyleCnt="0"/>
      <dgm:spPr>
        <a:sp3d prstMaterial="plastic">
          <a:bevelT/>
        </a:sp3d>
      </dgm:spPr>
    </dgm:pt>
    <dgm:pt modelId="{83B5FB02-97F7-4276-9C63-4B83C50442D5}" type="pres">
      <dgm:prSet presAssocID="{A53A4054-E376-4C95-9126-B218DD818962}" presName="conn2-1" presStyleLbl="parChTrans1D2" presStyleIdx="0" presStyleCnt="2"/>
      <dgm:spPr/>
    </dgm:pt>
    <dgm:pt modelId="{31440503-3B36-4E88-ABF8-594399CD958D}" type="pres">
      <dgm:prSet presAssocID="{A53A4054-E376-4C95-9126-B218DD818962}" presName="connTx" presStyleLbl="parChTrans1D2" presStyleIdx="0" presStyleCnt="2"/>
      <dgm:spPr/>
    </dgm:pt>
    <dgm:pt modelId="{2010027E-FE86-493B-9B39-4ECFA1694BD7}" type="pres">
      <dgm:prSet presAssocID="{84D1BC19-0CD8-4BC3-AE9F-6A8B44B4CA58}" presName="root2" presStyleCnt="0"/>
      <dgm:spPr>
        <a:sp3d prstMaterial="plastic">
          <a:bevelT/>
        </a:sp3d>
      </dgm:spPr>
    </dgm:pt>
    <dgm:pt modelId="{541F9C95-DE63-4566-80E2-652D89222B62}" type="pres">
      <dgm:prSet presAssocID="{84D1BC19-0CD8-4BC3-AE9F-6A8B44B4CA58}" presName="LevelTwoTextNode" presStyleLbl="node2" presStyleIdx="0" presStyleCnt="2">
        <dgm:presLayoutVars>
          <dgm:chPref val="3"/>
        </dgm:presLayoutVars>
      </dgm:prSet>
      <dgm:spPr/>
    </dgm:pt>
    <dgm:pt modelId="{ACA08559-E146-448F-9D71-FDAA9AB4F6DB}" type="pres">
      <dgm:prSet presAssocID="{84D1BC19-0CD8-4BC3-AE9F-6A8B44B4CA58}" presName="level3hierChild" presStyleCnt="0"/>
      <dgm:spPr>
        <a:sp3d prstMaterial="plastic">
          <a:bevelT/>
        </a:sp3d>
      </dgm:spPr>
    </dgm:pt>
    <dgm:pt modelId="{ED9ED7C7-429A-464D-B423-EBC9900317A5}" type="pres">
      <dgm:prSet presAssocID="{B8A1D66D-F6AB-45A9-BD98-4BA2254925D1}" presName="conn2-1" presStyleLbl="parChTrans1D3" presStyleIdx="0" presStyleCnt="3"/>
      <dgm:spPr/>
    </dgm:pt>
    <dgm:pt modelId="{37C7EEE9-1FD9-4EE1-97BF-5017FB883A05}" type="pres">
      <dgm:prSet presAssocID="{B8A1D66D-F6AB-45A9-BD98-4BA2254925D1}" presName="connTx" presStyleLbl="parChTrans1D3" presStyleIdx="0" presStyleCnt="3"/>
      <dgm:spPr/>
    </dgm:pt>
    <dgm:pt modelId="{E6B51D4E-8E15-4DDE-B9F1-24ED387C905F}" type="pres">
      <dgm:prSet presAssocID="{C62B41EB-2E12-4B21-9967-AB790A564734}" presName="root2" presStyleCnt="0"/>
      <dgm:spPr>
        <a:sp3d prstMaterial="plastic">
          <a:bevelT/>
        </a:sp3d>
      </dgm:spPr>
    </dgm:pt>
    <dgm:pt modelId="{46B18F5E-2392-4BBD-B658-88A8EEE0573D}" type="pres">
      <dgm:prSet presAssocID="{C62B41EB-2E12-4B21-9967-AB790A56473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DC691-7D39-4815-878E-59C8EB618302}" type="pres">
      <dgm:prSet presAssocID="{C62B41EB-2E12-4B21-9967-AB790A564734}" presName="level3hierChild" presStyleCnt="0"/>
      <dgm:spPr>
        <a:sp3d prstMaterial="plastic">
          <a:bevelT/>
        </a:sp3d>
      </dgm:spPr>
    </dgm:pt>
    <dgm:pt modelId="{79A04F6A-FAF0-4DD1-9EDA-F0FD7DE84E35}" type="pres">
      <dgm:prSet presAssocID="{52D7AA08-1791-4CC3-B06A-1560472C407C}" presName="conn2-1" presStyleLbl="parChTrans1D4" presStyleIdx="0" presStyleCnt="3"/>
      <dgm:spPr/>
    </dgm:pt>
    <dgm:pt modelId="{AA16BBA7-AB92-4E58-BD54-71C123E3CF1C}" type="pres">
      <dgm:prSet presAssocID="{52D7AA08-1791-4CC3-B06A-1560472C407C}" presName="connTx" presStyleLbl="parChTrans1D4" presStyleIdx="0" presStyleCnt="3"/>
      <dgm:spPr/>
    </dgm:pt>
    <dgm:pt modelId="{DD17BB75-D976-49D3-8DCD-36E68BB1A1C2}" type="pres">
      <dgm:prSet presAssocID="{23D1959A-4933-4768-81B8-6E012BC36D68}" presName="root2" presStyleCnt="0"/>
      <dgm:spPr>
        <a:sp3d prstMaterial="plastic">
          <a:bevelT/>
        </a:sp3d>
      </dgm:spPr>
    </dgm:pt>
    <dgm:pt modelId="{36473EC7-F661-41C0-A203-D3C99621B74C}" type="pres">
      <dgm:prSet presAssocID="{23D1959A-4933-4768-81B8-6E012BC36D68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4CAFF1-4AD2-47EE-9AD3-F8679B0D89F0}" type="pres">
      <dgm:prSet presAssocID="{23D1959A-4933-4768-81B8-6E012BC36D68}" presName="level3hierChild" presStyleCnt="0"/>
      <dgm:spPr>
        <a:sp3d prstMaterial="plastic">
          <a:bevelT/>
        </a:sp3d>
      </dgm:spPr>
    </dgm:pt>
    <dgm:pt modelId="{F9ADDEC8-1467-417D-848C-9F7791DDB502}" type="pres">
      <dgm:prSet presAssocID="{866BA477-1C0A-4616-857F-37254EF9293E}" presName="conn2-1" presStyleLbl="parChTrans1D3" presStyleIdx="1" presStyleCnt="3"/>
      <dgm:spPr/>
    </dgm:pt>
    <dgm:pt modelId="{C1EAF71A-FFAB-41B2-9140-28784072BA04}" type="pres">
      <dgm:prSet presAssocID="{866BA477-1C0A-4616-857F-37254EF9293E}" presName="connTx" presStyleLbl="parChTrans1D3" presStyleIdx="1" presStyleCnt="3"/>
      <dgm:spPr/>
    </dgm:pt>
    <dgm:pt modelId="{DFE04BBA-59B0-4D3F-A56A-56614267922E}" type="pres">
      <dgm:prSet presAssocID="{1CD63889-4844-46E0-A8B3-8F15BDF34205}" presName="root2" presStyleCnt="0"/>
      <dgm:spPr>
        <a:sp3d prstMaterial="plastic">
          <a:bevelT/>
        </a:sp3d>
      </dgm:spPr>
    </dgm:pt>
    <dgm:pt modelId="{974DF153-ED80-499A-8B07-D119A6A4017A}" type="pres">
      <dgm:prSet presAssocID="{1CD63889-4844-46E0-A8B3-8F15BDF34205}" presName="LevelTwoTextNode" presStyleLbl="node3" presStyleIdx="1" presStyleCnt="3" custLinFactNeighborX="2438" custLinFactNeighborY="4460">
        <dgm:presLayoutVars>
          <dgm:chPref val="3"/>
        </dgm:presLayoutVars>
      </dgm:prSet>
      <dgm:spPr/>
    </dgm:pt>
    <dgm:pt modelId="{B2A2E518-D3C0-4181-81CD-67A66D188742}" type="pres">
      <dgm:prSet presAssocID="{1CD63889-4844-46E0-A8B3-8F15BDF34205}" presName="level3hierChild" presStyleCnt="0"/>
      <dgm:spPr>
        <a:sp3d prstMaterial="plastic">
          <a:bevelT/>
        </a:sp3d>
      </dgm:spPr>
    </dgm:pt>
    <dgm:pt modelId="{27512AC0-244A-4376-8618-F046E4A2AA56}" type="pres">
      <dgm:prSet presAssocID="{E7BF1E89-41AA-4F30-89A0-1643BCBE9366}" presName="conn2-1" presStyleLbl="parChTrans1D4" presStyleIdx="1" presStyleCnt="3"/>
      <dgm:spPr/>
    </dgm:pt>
    <dgm:pt modelId="{722E25B4-E53A-4A73-9479-3BFAA41705E8}" type="pres">
      <dgm:prSet presAssocID="{E7BF1E89-41AA-4F30-89A0-1643BCBE9366}" presName="connTx" presStyleLbl="parChTrans1D4" presStyleIdx="1" presStyleCnt="3"/>
      <dgm:spPr/>
    </dgm:pt>
    <dgm:pt modelId="{1DC872B5-AC89-4EB4-88EE-647098B6301C}" type="pres">
      <dgm:prSet presAssocID="{615F6D93-B793-4134-9BFA-CC0001B406E2}" presName="root2" presStyleCnt="0"/>
      <dgm:spPr>
        <a:sp3d prstMaterial="plastic">
          <a:bevelT/>
        </a:sp3d>
      </dgm:spPr>
    </dgm:pt>
    <dgm:pt modelId="{08E10086-2A47-4546-B500-3AA805AFA1D8}" type="pres">
      <dgm:prSet presAssocID="{615F6D93-B793-4134-9BFA-CC0001B406E2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A34CF-D710-49CE-8F3E-1670587E9263}" type="pres">
      <dgm:prSet presAssocID="{615F6D93-B793-4134-9BFA-CC0001B406E2}" presName="level3hierChild" presStyleCnt="0"/>
      <dgm:spPr>
        <a:sp3d prstMaterial="plastic">
          <a:bevelT/>
        </a:sp3d>
      </dgm:spPr>
    </dgm:pt>
    <dgm:pt modelId="{C436282B-000C-4521-8373-920CFC4FC0DC}" type="pres">
      <dgm:prSet presAssocID="{DC9A7EEC-CAF4-4DC5-872B-F189D346B1FD}" presName="conn2-1" presStyleLbl="parChTrans1D4" presStyleIdx="2" presStyleCnt="3"/>
      <dgm:spPr/>
    </dgm:pt>
    <dgm:pt modelId="{BA9FF668-E82C-49ED-8124-244D7B9D21F4}" type="pres">
      <dgm:prSet presAssocID="{DC9A7EEC-CAF4-4DC5-872B-F189D346B1FD}" presName="connTx" presStyleLbl="parChTrans1D4" presStyleIdx="2" presStyleCnt="3"/>
      <dgm:spPr/>
    </dgm:pt>
    <dgm:pt modelId="{B4E0256F-899E-42F7-8DB4-729505A31C02}" type="pres">
      <dgm:prSet presAssocID="{B533B9B8-9688-405B-9BB3-F19DF828B09A}" presName="root2" presStyleCnt="0"/>
      <dgm:spPr>
        <a:sp3d prstMaterial="plastic">
          <a:bevelT/>
        </a:sp3d>
      </dgm:spPr>
    </dgm:pt>
    <dgm:pt modelId="{55961265-8516-4553-8B20-86331537AC1F}" type="pres">
      <dgm:prSet presAssocID="{B533B9B8-9688-405B-9BB3-F19DF828B09A}" presName="LevelTwoTextNode" presStyleLbl="node4" presStyleIdx="2" presStyleCnt="3">
        <dgm:presLayoutVars>
          <dgm:chPref val="3"/>
        </dgm:presLayoutVars>
      </dgm:prSet>
      <dgm:spPr/>
    </dgm:pt>
    <dgm:pt modelId="{865412F1-60BA-4220-B772-4FAA2677FC36}" type="pres">
      <dgm:prSet presAssocID="{B533B9B8-9688-405B-9BB3-F19DF828B09A}" presName="level3hierChild" presStyleCnt="0"/>
      <dgm:spPr>
        <a:sp3d prstMaterial="plastic">
          <a:bevelT/>
        </a:sp3d>
      </dgm:spPr>
    </dgm:pt>
    <dgm:pt modelId="{7610CB37-F400-46A9-AC04-78DD064E1798}" type="pres">
      <dgm:prSet presAssocID="{B60589C4-E3DF-4A91-90A4-E7B12F436814}" presName="conn2-1" presStyleLbl="parChTrans1D2" presStyleIdx="1" presStyleCnt="2"/>
      <dgm:spPr/>
    </dgm:pt>
    <dgm:pt modelId="{B907BAB0-C963-4FB1-B86C-FC27532415F6}" type="pres">
      <dgm:prSet presAssocID="{B60589C4-E3DF-4A91-90A4-E7B12F436814}" presName="connTx" presStyleLbl="parChTrans1D2" presStyleIdx="1" presStyleCnt="2"/>
      <dgm:spPr/>
    </dgm:pt>
    <dgm:pt modelId="{B0D8338C-EB54-41D3-964A-FCA60853C02A}" type="pres">
      <dgm:prSet presAssocID="{F65CC19E-9C8B-4E8A-AEBE-5F8B88C2019F}" presName="root2" presStyleCnt="0"/>
      <dgm:spPr>
        <a:sp3d prstMaterial="plastic">
          <a:bevelT/>
        </a:sp3d>
      </dgm:spPr>
    </dgm:pt>
    <dgm:pt modelId="{89EA2F5D-3984-411C-81AA-01C01B60C2E3}" type="pres">
      <dgm:prSet presAssocID="{F65CC19E-9C8B-4E8A-AEBE-5F8B88C2019F}" presName="LevelTwoTextNode" presStyleLbl="node2" presStyleIdx="1" presStyleCnt="2">
        <dgm:presLayoutVars>
          <dgm:chPref val="3"/>
        </dgm:presLayoutVars>
      </dgm:prSet>
      <dgm:spPr/>
    </dgm:pt>
    <dgm:pt modelId="{2B919065-7348-4195-81FE-0E54C45B4729}" type="pres">
      <dgm:prSet presAssocID="{F65CC19E-9C8B-4E8A-AEBE-5F8B88C2019F}" presName="level3hierChild" presStyleCnt="0"/>
      <dgm:spPr>
        <a:sp3d prstMaterial="plastic">
          <a:bevelT/>
        </a:sp3d>
      </dgm:spPr>
    </dgm:pt>
    <dgm:pt modelId="{C5F2BD47-A367-4B89-B895-64FE5E680B98}" type="pres">
      <dgm:prSet presAssocID="{63A8F1A7-1BF3-494E-9544-457C40EF090C}" presName="conn2-1" presStyleLbl="parChTrans1D3" presStyleIdx="2" presStyleCnt="3"/>
      <dgm:spPr/>
    </dgm:pt>
    <dgm:pt modelId="{A85402C1-0F46-4C14-9442-00BA31BEF35C}" type="pres">
      <dgm:prSet presAssocID="{63A8F1A7-1BF3-494E-9544-457C40EF090C}" presName="connTx" presStyleLbl="parChTrans1D3" presStyleIdx="2" presStyleCnt="3"/>
      <dgm:spPr/>
    </dgm:pt>
    <dgm:pt modelId="{9A936840-0C98-4F18-B7D4-8DCEF47AE9A4}" type="pres">
      <dgm:prSet presAssocID="{31012A09-9E00-4ABC-A71A-6D607424018B}" presName="root2" presStyleCnt="0"/>
      <dgm:spPr>
        <a:sp3d prstMaterial="plastic">
          <a:bevelT/>
        </a:sp3d>
      </dgm:spPr>
    </dgm:pt>
    <dgm:pt modelId="{F9C9CF09-5F7E-4EC9-94A9-F17550DDEC0E}" type="pres">
      <dgm:prSet presAssocID="{31012A09-9E00-4ABC-A71A-6D607424018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88385-7415-4D13-A87B-235C0F2D2A12}" type="pres">
      <dgm:prSet presAssocID="{31012A09-9E00-4ABC-A71A-6D607424018B}" presName="level3hierChild" presStyleCnt="0"/>
      <dgm:spPr>
        <a:sp3d prstMaterial="plastic">
          <a:bevelT/>
        </a:sp3d>
      </dgm:spPr>
    </dgm:pt>
  </dgm:ptLst>
  <dgm:cxnLst>
    <dgm:cxn modelId="{CA693924-8B04-4E61-81F1-CEAB5F5BBB21}" srcId="{1CD63889-4844-46E0-A8B3-8F15BDF34205}" destId="{B533B9B8-9688-405B-9BB3-F19DF828B09A}" srcOrd="1" destOrd="0" parTransId="{DC9A7EEC-CAF4-4DC5-872B-F189D346B1FD}" sibTransId="{B7149C4A-251B-4957-B29E-630DBBC64D3B}"/>
    <dgm:cxn modelId="{89B70C46-240A-4723-9FF3-6AA643C0548B}" type="presOf" srcId="{A53A4054-E376-4C95-9126-B218DD818962}" destId="{83B5FB02-97F7-4276-9C63-4B83C50442D5}" srcOrd="0" destOrd="0" presId="urn:microsoft.com/office/officeart/2005/8/layout/hierarchy2"/>
    <dgm:cxn modelId="{C47D6D5D-3B49-4D9E-9771-CE6161AE8325}" type="presOf" srcId="{B60589C4-E3DF-4A91-90A4-E7B12F436814}" destId="{B907BAB0-C963-4FB1-B86C-FC27532415F6}" srcOrd="1" destOrd="0" presId="urn:microsoft.com/office/officeart/2005/8/layout/hierarchy2"/>
    <dgm:cxn modelId="{5B7EC313-7721-4F07-9437-A6E81C19A125}" type="presOf" srcId="{B8A1D66D-F6AB-45A9-BD98-4BA2254925D1}" destId="{ED9ED7C7-429A-464D-B423-EBC9900317A5}" srcOrd="0" destOrd="0" presId="urn:microsoft.com/office/officeart/2005/8/layout/hierarchy2"/>
    <dgm:cxn modelId="{845AF7DE-F238-4179-B4A2-7A43EECC2F69}" type="presOf" srcId="{B8A1D66D-F6AB-45A9-BD98-4BA2254925D1}" destId="{37C7EEE9-1FD9-4EE1-97BF-5017FB883A05}" srcOrd="1" destOrd="0" presId="urn:microsoft.com/office/officeart/2005/8/layout/hierarchy2"/>
    <dgm:cxn modelId="{923445BD-C6C2-408E-9FAC-B63F19B7E779}" srcId="{EB938B9F-49EB-4F2A-B3ED-BAE4428B4C1A}" destId="{44DD8A04-1B81-460E-B5DA-A053CF82B5BF}" srcOrd="0" destOrd="0" parTransId="{B315CAC4-B0C0-4E49-8D2B-023175DE7541}" sibTransId="{A26345B3-CCF4-451D-98D0-AB1E1C41C35A}"/>
    <dgm:cxn modelId="{3991DFB8-618F-4376-965D-C2BAF296B4E7}" type="presOf" srcId="{F65CC19E-9C8B-4E8A-AEBE-5F8B88C2019F}" destId="{89EA2F5D-3984-411C-81AA-01C01B60C2E3}" srcOrd="0" destOrd="0" presId="urn:microsoft.com/office/officeart/2005/8/layout/hierarchy2"/>
    <dgm:cxn modelId="{8878EC76-CF36-4E13-A6A6-BA2EF49C819A}" type="presOf" srcId="{44DD8A04-1B81-460E-B5DA-A053CF82B5BF}" destId="{B2E7C670-47D1-4A3F-A310-B5AFCFA93DFB}" srcOrd="0" destOrd="0" presId="urn:microsoft.com/office/officeart/2005/8/layout/hierarchy2"/>
    <dgm:cxn modelId="{8CC29F8D-8196-48D1-A072-47EB4A185A79}" type="presOf" srcId="{E7BF1E89-41AA-4F30-89A0-1643BCBE9366}" destId="{722E25B4-E53A-4A73-9479-3BFAA41705E8}" srcOrd="1" destOrd="0" presId="urn:microsoft.com/office/officeart/2005/8/layout/hierarchy2"/>
    <dgm:cxn modelId="{969D3852-B685-4205-807D-19641D894A2C}" type="presOf" srcId="{52D7AA08-1791-4CC3-B06A-1560472C407C}" destId="{AA16BBA7-AB92-4E58-BD54-71C123E3CF1C}" srcOrd="1" destOrd="0" presId="urn:microsoft.com/office/officeart/2005/8/layout/hierarchy2"/>
    <dgm:cxn modelId="{DA18CCFE-0647-42B9-997F-3FD4D1278268}" srcId="{F65CC19E-9C8B-4E8A-AEBE-5F8B88C2019F}" destId="{31012A09-9E00-4ABC-A71A-6D607424018B}" srcOrd="0" destOrd="0" parTransId="{63A8F1A7-1BF3-494E-9544-457C40EF090C}" sibTransId="{FDF16086-C1D2-4AD2-A1CE-C7EFC16FD669}"/>
    <dgm:cxn modelId="{99208C72-C53B-4FE1-87F9-0EFAA86E70A4}" type="presOf" srcId="{84D1BC19-0CD8-4BC3-AE9F-6A8B44B4CA58}" destId="{541F9C95-DE63-4566-80E2-652D89222B62}" srcOrd="0" destOrd="0" presId="urn:microsoft.com/office/officeart/2005/8/layout/hierarchy2"/>
    <dgm:cxn modelId="{6E50CCC7-E066-47CD-91E6-71B060C54C01}" type="presOf" srcId="{DC9A7EEC-CAF4-4DC5-872B-F189D346B1FD}" destId="{C436282B-000C-4521-8373-920CFC4FC0DC}" srcOrd="0" destOrd="0" presId="urn:microsoft.com/office/officeart/2005/8/layout/hierarchy2"/>
    <dgm:cxn modelId="{5A7789E1-187E-4BEF-B446-6B1B9057791D}" srcId="{44DD8A04-1B81-460E-B5DA-A053CF82B5BF}" destId="{84D1BC19-0CD8-4BC3-AE9F-6A8B44B4CA58}" srcOrd="0" destOrd="0" parTransId="{A53A4054-E376-4C95-9126-B218DD818962}" sibTransId="{B0CBB8F8-D95F-4DDD-AAD5-AEE87A359C4C}"/>
    <dgm:cxn modelId="{C8A6A6F6-4278-4C6B-ACAD-6AF7C27ECB5C}" type="presOf" srcId="{866BA477-1C0A-4616-857F-37254EF9293E}" destId="{C1EAF71A-FFAB-41B2-9140-28784072BA04}" srcOrd="1" destOrd="0" presId="urn:microsoft.com/office/officeart/2005/8/layout/hierarchy2"/>
    <dgm:cxn modelId="{098FE052-8211-4340-9E49-A735C706233B}" type="presOf" srcId="{EB938B9F-49EB-4F2A-B3ED-BAE4428B4C1A}" destId="{608DA9B6-D7AC-4707-87C1-E3D7C806D5C9}" srcOrd="0" destOrd="0" presId="urn:microsoft.com/office/officeart/2005/8/layout/hierarchy2"/>
    <dgm:cxn modelId="{46AF7367-685F-43DA-9C2A-2FE0E2BA0535}" srcId="{84D1BC19-0CD8-4BC3-AE9F-6A8B44B4CA58}" destId="{1CD63889-4844-46E0-A8B3-8F15BDF34205}" srcOrd="1" destOrd="0" parTransId="{866BA477-1C0A-4616-857F-37254EF9293E}" sibTransId="{FFF91EDB-B269-406E-8865-E196C788237D}"/>
    <dgm:cxn modelId="{9C040FBB-E01B-47C3-BCE7-76BB1F8E3611}" srcId="{84D1BC19-0CD8-4BC3-AE9F-6A8B44B4CA58}" destId="{C62B41EB-2E12-4B21-9967-AB790A564734}" srcOrd="0" destOrd="0" parTransId="{B8A1D66D-F6AB-45A9-BD98-4BA2254925D1}" sibTransId="{40E963DC-6D58-49DB-81DD-0FCCE88487BE}"/>
    <dgm:cxn modelId="{9BECEF83-9C0A-4293-A160-9F96CEF6B17A}" type="presOf" srcId="{B60589C4-E3DF-4A91-90A4-E7B12F436814}" destId="{7610CB37-F400-46A9-AC04-78DD064E1798}" srcOrd="0" destOrd="0" presId="urn:microsoft.com/office/officeart/2005/8/layout/hierarchy2"/>
    <dgm:cxn modelId="{0EC48E07-AE4E-4EDF-94B7-FE42974E096E}" srcId="{44DD8A04-1B81-460E-B5DA-A053CF82B5BF}" destId="{F65CC19E-9C8B-4E8A-AEBE-5F8B88C2019F}" srcOrd="1" destOrd="0" parTransId="{B60589C4-E3DF-4A91-90A4-E7B12F436814}" sibTransId="{BD58251F-F9DC-4772-B327-DC8449A1AC5D}"/>
    <dgm:cxn modelId="{01858BC0-0BBB-46FE-A961-82045003BCC0}" srcId="{C62B41EB-2E12-4B21-9967-AB790A564734}" destId="{23D1959A-4933-4768-81B8-6E012BC36D68}" srcOrd="0" destOrd="0" parTransId="{52D7AA08-1791-4CC3-B06A-1560472C407C}" sibTransId="{DDA84B44-FEF4-4391-8675-D7C018B03029}"/>
    <dgm:cxn modelId="{771815A4-95A3-46C4-B56B-81AC058B19BC}" type="presOf" srcId="{DC9A7EEC-CAF4-4DC5-872B-F189D346B1FD}" destId="{BA9FF668-E82C-49ED-8124-244D7B9D21F4}" srcOrd="1" destOrd="0" presId="urn:microsoft.com/office/officeart/2005/8/layout/hierarchy2"/>
    <dgm:cxn modelId="{0D0FC5CF-8CB6-4DE4-A1A2-D77DF206E1C7}" type="presOf" srcId="{1CD63889-4844-46E0-A8B3-8F15BDF34205}" destId="{974DF153-ED80-499A-8B07-D119A6A4017A}" srcOrd="0" destOrd="0" presId="urn:microsoft.com/office/officeart/2005/8/layout/hierarchy2"/>
    <dgm:cxn modelId="{2B961539-6F12-4720-BAC9-E41E10112B5D}" type="presOf" srcId="{866BA477-1C0A-4616-857F-37254EF9293E}" destId="{F9ADDEC8-1467-417D-848C-9F7791DDB502}" srcOrd="0" destOrd="0" presId="urn:microsoft.com/office/officeart/2005/8/layout/hierarchy2"/>
    <dgm:cxn modelId="{DF4EE25C-045C-4D55-A3CC-53E12F0779B0}" type="presOf" srcId="{E7BF1E89-41AA-4F30-89A0-1643BCBE9366}" destId="{27512AC0-244A-4376-8618-F046E4A2AA56}" srcOrd="0" destOrd="0" presId="urn:microsoft.com/office/officeart/2005/8/layout/hierarchy2"/>
    <dgm:cxn modelId="{5E56DDF4-2BC2-47B5-9B05-CBA9FDDC7DF4}" srcId="{1CD63889-4844-46E0-A8B3-8F15BDF34205}" destId="{615F6D93-B793-4134-9BFA-CC0001B406E2}" srcOrd="0" destOrd="0" parTransId="{E7BF1E89-41AA-4F30-89A0-1643BCBE9366}" sibTransId="{D0AC19E4-F542-4D0E-B27C-12D01CC1884B}"/>
    <dgm:cxn modelId="{CF43F1D1-378F-4843-A2A1-3D99DF48D0B0}" type="presOf" srcId="{C62B41EB-2E12-4B21-9967-AB790A564734}" destId="{46B18F5E-2392-4BBD-B658-88A8EEE0573D}" srcOrd="0" destOrd="0" presId="urn:microsoft.com/office/officeart/2005/8/layout/hierarchy2"/>
    <dgm:cxn modelId="{3ABDF2B4-B4E0-40BA-846E-1764CB09A583}" type="presOf" srcId="{52D7AA08-1791-4CC3-B06A-1560472C407C}" destId="{79A04F6A-FAF0-4DD1-9EDA-F0FD7DE84E35}" srcOrd="0" destOrd="0" presId="urn:microsoft.com/office/officeart/2005/8/layout/hierarchy2"/>
    <dgm:cxn modelId="{516EEC69-9772-43EC-8618-97B18140E697}" type="presOf" srcId="{B533B9B8-9688-405B-9BB3-F19DF828B09A}" destId="{55961265-8516-4553-8B20-86331537AC1F}" srcOrd="0" destOrd="0" presId="urn:microsoft.com/office/officeart/2005/8/layout/hierarchy2"/>
    <dgm:cxn modelId="{7F7CE33A-5780-4A66-A5E4-019FD6A193BB}" type="presOf" srcId="{63A8F1A7-1BF3-494E-9544-457C40EF090C}" destId="{A85402C1-0F46-4C14-9442-00BA31BEF35C}" srcOrd="1" destOrd="0" presId="urn:microsoft.com/office/officeart/2005/8/layout/hierarchy2"/>
    <dgm:cxn modelId="{52F467BE-ACCD-4B09-91AA-C130C0DF4FD5}" type="presOf" srcId="{31012A09-9E00-4ABC-A71A-6D607424018B}" destId="{F9C9CF09-5F7E-4EC9-94A9-F17550DDEC0E}" srcOrd="0" destOrd="0" presId="urn:microsoft.com/office/officeart/2005/8/layout/hierarchy2"/>
    <dgm:cxn modelId="{FAF75DB0-4EAA-424F-BDE8-A388B054BDA5}" type="presOf" srcId="{23D1959A-4933-4768-81B8-6E012BC36D68}" destId="{36473EC7-F661-41C0-A203-D3C99621B74C}" srcOrd="0" destOrd="0" presId="urn:microsoft.com/office/officeart/2005/8/layout/hierarchy2"/>
    <dgm:cxn modelId="{9E731E83-E968-4707-8E30-6B5F89F4136D}" type="presOf" srcId="{63A8F1A7-1BF3-494E-9544-457C40EF090C}" destId="{C5F2BD47-A367-4B89-B895-64FE5E680B98}" srcOrd="0" destOrd="0" presId="urn:microsoft.com/office/officeart/2005/8/layout/hierarchy2"/>
    <dgm:cxn modelId="{93BCCCBD-0A92-4536-AB58-E77999330079}" type="presOf" srcId="{615F6D93-B793-4134-9BFA-CC0001B406E2}" destId="{08E10086-2A47-4546-B500-3AA805AFA1D8}" srcOrd="0" destOrd="0" presId="urn:microsoft.com/office/officeart/2005/8/layout/hierarchy2"/>
    <dgm:cxn modelId="{B4CC1792-1E56-4ED6-8F12-D4816840F140}" type="presOf" srcId="{A53A4054-E376-4C95-9126-B218DD818962}" destId="{31440503-3B36-4E88-ABF8-594399CD958D}" srcOrd="1" destOrd="0" presId="urn:microsoft.com/office/officeart/2005/8/layout/hierarchy2"/>
    <dgm:cxn modelId="{84C08CFB-D498-44F8-9A06-F9CD788DCA0F}" type="presParOf" srcId="{608DA9B6-D7AC-4707-87C1-E3D7C806D5C9}" destId="{43EED7CA-758D-4825-9182-C5C3590124D2}" srcOrd="0" destOrd="0" presId="urn:microsoft.com/office/officeart/2005/8/layout/hierarchy2"/>
    <dgm:cxn modelId="{6386B3E3-C1BD-4ADB-A6C6-87FFFA7F119E}" type="presParOf" srcId="{43EED7CA-758D-4825-9182-C5C3590124D2}" destId="{B2E7C670-47D1-4A3F-A310-B5AFCFA93DFB}" srcOrd="0" destOrd="0" presId="urn:microsoft.com/office/officeart/2005/8/layout/hierarchy2"/>
    <dgm:cxn modelId="{640E1775-F779-438A-92CB-9DBECF32718D}" type="presParOf" srcId="{43EED7CA-758D-4825-9182-C5C3590124D2}" destId="{3A64757C-5BAB-4B61-88C0-3D1776CC4E3B}" srcOrd="1" destOrd="0" presId="urn:microsoft.com/office/officeart/2005/8/layout/hierarchy2"/>
    <dgm:cxn modelId="{08F3A535-4F2C-41F7-9487-D23D02892935}" type="presParOf" srcId="{3A64757C-5BAB-4B61-88C0-3D1776CC4E3B}" destId="{83B5FB02-97F7-4276-9C63-4B83C50442D5}" srcOrd="0" destOrd="0" presId="urn:microsoft.com/office/officeart/2005/8/layout/hierarchy2"/>
    <dgm:cxn modelId="{F8D6620C-3783-4467-90C9-6708D49D2D45}" type="presParOf" srcId="{83B5FB02-97F7-4276-9C63-4B83C50442D5}" destId="{31440503-3B36-4E88-ABF8-594399CD958D}" srcOrd="0" destOrd="0" presId="urn:microsoft.com/office/officeart/2005/8/layout/hierarchy2"/>
    <dgm:cxn modelId="{507282EE-1DD8-4DF3-8127-6130D2FF92EB}" type="presParOf" srcId="{3A64757C-5BAB-4B61-88C0-3D1776CC4E3B}" destId="{2010027E-FE86-493B-9B39-4ECFA1694BD7}" srcOrd="1" destOrd="0" presId="urn:microsoft.com/office/officeart/2005/8/layout/hierarchy2"/>
    <dgm:cxn modelId="{B666D0B3-730A-4EC6-8CEC-224D951BE5DB}" type="presParOf" srcId="{2010027E-FE86-493B-9B39-4ECFA1694BD7}" destId="{541F9C95-DE63-4566-80E2-652D89222B62}" srcOrd="0" destOrd="0" presId="urn:microsoft.com/office/officeart/2005/8/layout/hierarchy2"/>
    <dgm:cxn modelId="{82AEE839-878F-4883-84B8-B24F6410A315}" type="presParOf" srcId="{2010027E-FE86-493B-9B39-4ECFA1694BD7}" destId="{ACA08559-E146-448F-9D71-FDAA9AB4F6DB}" srcOrd="1" destOrd="0" presId="urn:microsoft.com/office/officeart/2005/8/layout/hierarchy2"/>
    <dgm:cxn modelId="{CA1CD848-ED60-48F0-94AA-A6D0DEE7177A}" type="presParOf" srcId="{ACA08559-E146-448F-9D71-FDAA9AB4F6DB}" destId="{ED9ED7C7-429A-464D-B423-EBC9900317A5}" srcOrd="0" destOrd="0" presId="urn:microsoft.com/office/officeart/2005/8/layout/hierarchy2"/>
    <dgm:cxn modelId="{AB21BFB3-B6F9-42FE-9286-8D218903D9C3}" type="presParOf" srcId="{ED9ED7C7-429A-464D-B423-EBC9900317A5}" destId="{37C7EEE9-1FD9-4EE1-97BF-5017FB883A05}" srcOrd="0" destOrd="0" presId="urn:microsoft.com/office/officeart/2005/8/layout/hierarchy2"/>
    <dgm:cxn modelId="{67162650-30AD-4F0E-9090-55285F611FBC}" type="presParOf" srcId="{ACA08559-E146-448F-9D71-FDAA9AB4F6DB}" destId="{E6B51D4E-8E15-4DDE-B9F1-24ED387C905F}" srcOrd="1" destOrd="0" presId="urn:microsoft.com/office/officeart/2005/8/layout/hierarchy2"/>
    <dgm:cxn modelId="{026285A6-1850-4FB9-A9E6-3B37EF56429D}" type="presParOf" srcId="{E6B51D4E-8E15-4DDE-B9F1-24ED387C905F}" destId="{46B18F5E-2392-4BBD-B658-88A8EEE0573D}" srcOrd="0" destOrd="0" presId="urn:microsoft.com/office/officeart/2005/8/layout/hierarchy2"/>
    <dgm:cxn modelId="{79D07D13-7458-4D91-AA87-888DF4B15144}" type="presParOf" srcId="{E6B51D4E-8E15-4DDE-B9F1-24ED387C905F}" destId="{027DC691-7D39-4815-878E-59C8EB618302}" srcOrd="1" destOrd="0" presId="urn:microsoft.com/office/officeart/2005/8/layout/hierarchy2"/>
    <dgm:cxn modelId="{09F7287B-6E90-414E-B9E1-82F959A2B248}" type="presParOf" srcId="{027DC691-7D39-4815-878E-59C8EB618302}" destId="{79A04F6A-FAF0-4DD1-9EDA-F0FD7DE84E35}" srcOrd="0" destOrd="0" presId="urn:microsoft.com/office/officeart/2005/8/layout/hierarchy2"/>
    <dgm:cxn modelId="{06CD2ACD-5569-4760-BF19-669FF1D30FFE}" type="presParOf" srcId="{79A04F6A-FAF0-4DD1-9EDA-F0FD7DE84E35}" destId="{AA16BBA7-AB92-4E58-BD54-71C123E3CF1C}" srcOrd="0" destOrd="0" presId="urn:microsoft.com/office/officeart/2005/8/layout/hierarchy2"/>
    <dgm:cxn modelId="{0B28CF58-D92B-4F64-BB87-E85F52B82510}" type="presParOf" srcId="{027DC691-7D39-4815-878E-59C8EB618302}" destId="{DD17BB75-D976-49D3-8DCD-36E68BB1A1C2}" srcOrd="1" destOrd="0" presId="urn:microsoft.com/office/officeart/2005/8/layout/hierarchy2"/>
    <dgm:cxn modelId="{D7D649CC-2D35-45B8-93A4-AE959BC141E0}" type="presParOf" srcId="{DD17BB75-D976-49D3-8DCD-36E68BB1A1C2}" destId="{36473EC7-F661-41C0-A203-D3C99621B74C}" srcOrd="0" destOrd="0" presId="urn:microsoft.com/office/officeart/2005/8/layout/hierarchy2"/>
    <dgm:cxn modelId="{CF8A6AAD-C650-4421-823C-5932EF4B8A90}" type="presParOf" srcId="{DD17BB75-D976-49D3-8DCD-36E68BB1A1C2}" destId="{D74CAFF1-4AD2-47EE-9AD3-F8679B0D89F0}" srcOrd="1" destOrd="0" presId="urn:microsoft.com/office/officeart/2005/8/layout/hierarchy2"/>
    <dgm:cxn modelId="{C4014867-8A6B-4F96-B3E8-D09AD35034FD}" type="presParOf" srcId="{ACA08559-E146-448F-9D71-FDAA9AB4F6DB}" destId="{F9ADDEC8-1467-417D-848C-9F7791DDB502}" srcOrd="2" destOrd="0" presId="urn:microsoft.com/office/officeart/2005/8/layout/hierarchy2"/>
    <dgm:cxn modelId="{C40D4019-B1DB-4694-AF29-8D0CD4B1A305}" type="presParOf" srcId="{F9ADDEC8-1467-417D-848C-9F7791DDB502}" destId="{C1EAF71A-FFAB-41B2-9140-28784072BA04}" srcOrd="0" destOrd="0" presId="urn:microsoft.com/office/officeart/2005/8/layout/hierarchy2"/>
    <dgm:cxn modelId="{DC32A8F4-D0A5-4F58-9562-863BB8E0D37D}" type="presParOf" srcId="{ACA08559-E146-448F-9D71-FDAA9AB4F6DB}" destId="{DFE04BBA-59B0-4D3F-A56A-56614267922E}" srcOrd="3" destOrd="0" presId="urn:microsoft.com/office/officeart/2005/8/layout/hierarchy2"/>
    <dgm:cxn modelId="{6759DAB8-9BCA-45A7-9EC7-ABE6929CEB11}" type="presParOf" srcId="{DFE04BBA-59B0-4D3F-A56A-56614267922E}" destId="{974DF153-ED80-499A-8B07-D119A6A4017A}" srcOrd="0" destOrd="0" presId="urn:microsoft.com/office/officeart/2005/8/layout/hierarchy2"/>
    <dgm:cxn modelId="{35FC7B21-0ED5-4AE9-9CBC-7AFB8B3A60A2}" type="presParOf" srcId="{DFE04BBA-59B0-4D3F-A56A-56614267922E}" destId="{B2A2E518-D3C0-4181-81CD-67A66D188742}" srcOrd="1" destOrd="0" presId="urn:microsoft.com/office/officeart/2005/8/layout/hierarchy2"/>
    <dgm:cxn modelId="{2141396E-CD59-480F-968B-2F5ADEC1A386}" type="presParOf" srcId="{B2A2E518-D3C0-4181-81CD-67A66D188742}" destId="{27512AC0-244A-4376-8618-F046E4A2AA56}" srcOrd="0" destOrd="0" presId="urn:microsoft.com/office/officeart/2005/8/layout/hierarchy2"/>
    <dgm:cxn modelId="{C8614537-7FE3-47D4-9EDB-52F7CBA523AC}" type="presParOf" srcId="{27512AC0-244A-4376-8618-F046E4A2AA56}" destId="{722E25B4-E53A-4A73-9479-3BFAA41705E8}" srcOrd="0" destOrd="0" presId="urn:microsoft.com/office/officeart/2005/8/layout/hierarchy2"/>
    <dgm:cxn modelId="{A2F10511-57CB-494C-B79F-DA5271BC7021}" type="presParOf" srcId="{B2A2E518-D3C0-4181-81CD-67A66D188742}" destId="{1DC872B5-AC89-4EB4-88EE-647098B6301C}" srcOrd="1" destOrd="0" presId="urn:microsoft.com/office/officeart/2005/8/layout/hierarchy2"/>
    <dgm:cxn modelId="{FF527F16-B38F-422C-95C2-102056AEE01B}" type="presParOf" srcId="{1DC872B5-AC89-4EB4-88EE-647098B6301C}" destId="{08E10086-2A47-4546-B500-3AA805AFA1D8}" srcOrd="0" destOrd="0" presId="urn:microsoft.com/office/officeart/2005/8/layout/hierarchy2"/>
    <dgm:cxn modelId="{4F35A807-3384-46B5-9574-CE63FF111D26}" type="presParOf" srcId="{1DC872B5-AC89-4EB4-88EE-647098B6301C}" destId="{DFDA34CF-D710-49CE-8F3E-1670587E9263}" srcOrd="1" destOrd="0" presId="urn:microsoft.com/office/officeart/2005/8/layout/hierarchy2"/>
    <dgm:cxn modelId="{C58BE191-199C-4F20-B3B3-9024DDA58721}" type="presParOf" srcId="{B2A2E518-D3C0-4181-81CD-67A66D188742}" destId="{C436282B-000C-4521-8373-920CFC4FC0DC}" srcOrd="2" destOrd="0" presId="urn:microsoft.com/office/officeart/2005/8/layout/hierarchy2"/>
    <dgm:cxn modelId="{B973D452-C761-4DDC-9B7B-B3B82817A15D}" type="presParOf" srcId="{C436282B-000C-4521-8373-920CFC4FC0DC}" destId="{BA9FF668-E82C-49ED-8124-244D7B9D21F4}" srcOrd="0" destOrd="0" presId="urn:microsoft.com/office/officeart/2005/8/layout/hierarchy2"/>
    <dgm:cxn modelId="{FE0D7BFA-FC7B-47D8-BAC6-FF3093565EDF}" type="presParOf" srcId="{B2A2E518-D3C0-4181-81CD-67A66D188742}" destId="{B4E0256F-899E-42F7-8DB4-729505A31C02}" srcOrd="3" destOrd="0" presId="urn:microsoft.com/office/officeart/2005/8/layout/hierarchy2"/>
    <dgm:cxn modelId="{8EA4056B-AC2A-44D9-A1DF-1E68D821DB1F}" type="presParOf" srcId="{B4E0256F-899E-42F7-8DB4-729505A31C02}" destId="{55961265-8516-4553-8B20-86331537AC1F}" srcOrd="0" destOrd="0" presId="urn:microsoft.com/office/officeart/2005/8/layout/hierarchy2"/>
    <dgm:cxn modelId="{154C917B-3E32-43FA-98E3-8F4673FA60B4}" type="presParOf" srcId="{B4E0256F-899E-42F7-8DB4-729505A31C02}" destId="{865412F1-60BA-4220-B772-4FAA2677FC36}" srcOrd="1" destOrd="0" presId="urn:microsoft.com/office/officeart/2005/8/layout/hierarchy2"/>
    <dgm:cxn modelId="{C4B3F4A5-8F43-4D8F-A70E-1C475C65259B}" type="presParOf" srcId="{3A64757C-5BAB-4B61-88C0-3D1776CC4E3B}" destId="{7610CB37-F400-46A9-AC04-78DD064E1798}" srcOrd="2" destOrd="0" presId="urn:microsoft.com/office/officeart/2005/8/layout/hierarchy2"/>
    <dgm:cxn modelId="{0E21F90B-EC67-469F-9D77-5C0ED4D477FB}" type="presParOf" srcId="{7610CB37-F400-46A9-AC04-78DD064E1798}" destId="{B907BAB0-C963-4FB1-B86C-FC27532415F6}" srcOrd="0" destOrd="0" presId="urn:microsoft.com/office/officeart/2005/8/layout/hierarchy2"/>
    <dgm:cxn modelId="{80170BD6-A2FE-4B9A-B19D-FE4BFB8D9EB3}" type="presParOf" srcId="{3A64757C-5BAB-4B61-88C0-3D1776CC4E3B}" destId="{B0D8338C-EB54-41D3-964A-FCA60853C02A}" srcOrd="3" destOrd="0" presId="urn:microsoft.com/office/officeart/2005/8/layout/hierarchy2"/>
    <dgm:cxn modelId="{26044E90-1CAF-4342-856E-C68575FF1C54}" type="presParOf" srcId="{B0D8338C-EB54-41D3-964A-FCA60853C02A}" destId="{89EA2F5D-3984-411C-81AA-01C01B60C2E3}" srcOrd="0" destOrd="0" presId="urn:microsoft.com/office/officeart/2005/8/layout/hierarchy2"/>
    <dgm:cxn modelId="{2650DFC1-C5DD-4121-BD98-E08EE492EFEB}" type="presParOf" srcId="{B0D8338C-EB54-41D3-964A-FCA60853C02A}" destId="{2B919065-7348-4195-81FE-0E54C45B4729}" srcOrd="1" destOrd="0" presId="urn:microsoft.com/office/officeart/2005/8/layout/hierarchy2"/>
    <dgm:cxn modelId="{09B9B242-6A5A-41FC-85B9-97E21E5CE299}" type="presParOf" srcId="{2B919065-7348-4195-81FE-0E54C45B4729}" destId="{C5F2BD47-A367-4B89-B895-64FE5E680B98}" srcOrd="0" destOrd="0" presId="urn:microsoft.com/office/officeart/2005/8/layout/hierarchy2"/>
    <dgm:cxn modelId="{4D00ABD6-05FD-4DE7-AFCB-108EF996E53C}" type="presParOf" srcId="{C5F2BD47-A367-4B89-B895-64FE5E680B98}" destId="{A85402C1-0F46-4C14-9442-00BA31BEF35C}" srcOrd="0" destOrd="0" presId="urn:microsoft.com/office/officeart/2005/8/layout/hierarchy2"/>
    <dgm:cxn modelId="{07A383B9-0BA6-46AD-8EC9-75E1F44B2730}" type="presParOf" srcId="{2B919065-7348-4195-81FE-0E54C45B4729}" destId="{9A936840-0C98-4F18-B7D4-8DCEF47AE9A4}" srcOrd="1" destOrd="0" presId="urn:microsoft.com/office/officeart/2005/8/layout/hierarchy2"/>
    <dgm:cxn modelId="{D96570F4-E41C-4DE8-9622-2258A35321D8}" type="presParOf" srcId="{9A936840-0C98-4F18-B7D4-8DCEF47AE9A4}" destId="{F9C9CF09-5F7E-4EC9-94A9-F17550DDEC0E}" srcOrd="0" destOrd="0" presId="urn:microsoft.com/office/officeart/2005/8/layout/hierarchy2"/>
    <dgm:cxn modelId="{54D75E3B-3FDE-4B04-B8F4-E823631C5DB4}" type="presParOf" srcId="{9A936840-0C98-4F18-B7D4-8DCEF47AE9A4}" destId="{43088385-7415-4D13-A87B-235C0F2D2A12}" srcOrd="1" destOrd="0" presId="urn:microsoft.com/office/officeart/2005/8/layout/hierarchy2"/>
  </dgm:cxnLst>
  <dgm:bg>
    <a:noFill/>
    <a:effectLst>
      <a:outerShdw blurRad="50800" dist="38100" dir="2700000" sx="128000" sy="128000" algn="tl" rotWithShape="0">
        <a:schemeClr val="accent6">
          <a:lumMod val="40000"/>
          <a:lumOff val="60000"/>
          <a:alpha val="40000"/>
        </a:scheme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6E3DD-A6AB-448F-99EE-00107C64D4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soft" dir="t"/>
        </a:scene3d>
      </dgm:spPr>
      <dgm:t>
        <a:bodyPr/>
        <a:lstStyle/>
        <a:p>
          <a:endParaRPr lang="en-US"/>
        </a:p>
      </dgm:t>
    </dgm:pt>
    <dgm:pt modelId="{CA13D26B-F775-44DD-A7DF-48BACC5E0AD4}">
      <dgm:prSet phldrT="[Text]"/>
      <dgm:spPr>
        <a:solidFill>
          <a:schemeClr val="accent4">
            <a:lumMod val="40000"/>
            <a:lumOff val="60000"/>
          </a:schemeClr>
        </a:solidFill>
        <a:sp3d prstMaterial="dkEdge">
          <a:bevelT/>
        </a:sp3d>
      </dgm:spPr>
      <dgm:t>
        <a:bodyPr/>
        <a:lstStyle/>
        <a:p>
          <a:r>
            <a:rPr lang="sr-Latn-RS" b="1" dirty="0" smtClean="0">
              <a:solidFill>
                <a:srgbClr val="002060"/>
              </a:solidFill>
            </a:rPr>
            <a:t>~ 44 %</a:t>
          </a:r>
          <a:endParaRPr lang="en-US" b="1" dirty="0">
            <a:solidFill>
              <a:srgbClr val="002060"/>
            </a:solidFill>
          </a:endParaRPr>
        </a:p>
      </dgm:t>
    </dgm:pt>
    <dgm:pt modelId="{0EE5186D-25CF-47B7-8FA4-1C8DED90CEC6}" type="parTrans" cxnId="{275F3FF7-6749-4177-BEAE-002CCBB3325B}">
      <dgm:prSet/>
      <dgm:spPr/>
      <dgm:t>
        <a:bodyPr/>
        <a:lstStyle/>
        <a:p>
          <a:endParaRPr lang="en-US"/>
        </a:p>
      </dgm:t>
    </dgm:pt>
    <dgm:pt modelId="{E4252D7B-EAE4-40ED-9F0A-512D3C141E3E}" type="sibTrans" cxnId="{275F3FF7-6749-4177-BEAE-002CCBB3325B}">
      <dgm:prSet/>
      <dgm:spPr/>
      <dgm:t>
        <a:bodyPr/>
        <a:lstStyle/>
        <a:p>
          <a:endParaRPr lang="en-US"/>
        </a:p>
      </dgm:t>
    </dgm:pt>
    <dgm:pt modelId="{CDCC9C86-CBAC-4DED-8121-647807B920EE}">
      <dgm:prSet phldrT="[Text]"/>
      <dgm:spPr>
        <a:sp3d prstMaterial="dkEdge">
          <a:bevelT/>
        </a:sp3d>
      </dgm:spPr>
      <dgm:t>
        <a:bodyPr/>
        <a:lstStyle/>
        <a:p>
          <a:r>
            <a:rPr lang="en-US" dirty="0" smtClean="0"/>
            <a:t>T</a:t>
          </a:r>
          <a:r>
            <a:rPr lang="sr-Latn-RS" dirty="0" smtClean="0"/>
            <a:t>erapijski</a:t>
          </a:r>
          <a:endParaRPr lang="en-US" dirty="0"/>
        </a:p>
      </dgm:t>
    </dgm:pt>
    <dgm:pt modelId="{985FBD5B-57A3-450A-B1F1-E42D3EE2204D}" type="parTrans" cxnId="{46C69BA2-CE10-4BF7-A77E-EA8E784831F2}">
      <dgm:prSet/>
      <dgm:spPr/>
      <dgm:t>
        <a:bodyPr/>
        <a:lstStyle/>
        <a:p>
          <a:endParaRPr lang="en-US"/>
        </a:p>
      </dgm:t>
    </dgm:pt>
    <dgm:pt modelId="{8CF7EF13-74EE-492A-A378-8A8C3218FBE9}" type="sibTrans" cxnId="{46C69BA2-CE10-4BF7-A77E-EA8E784831F2}">
      <dgm:prSet/>
      <dgm:spPr/>
      <dgm:t>
        <a:bodyPr/>
        <a:lstStyle/>
        <a:p>
          <a:endParaRPr lang="en-US"/>
        </a:p>
      </dgm:t>
    </dgm:pt>
    <dgm:pt modelId="{84C008BD-C6A3-4D6A-A06E-25290BEF9DC4}">
      <dgm:prSet phldrT="[Text]"/>
      <dgm:spPr>
        <a:solidFill>
          <a:schemeClr val="accent4">
            <a:lumMod val="40000"/>
            <a:lumOff val="60000"/>
          </a:schemeClr>
        </a:solidFill>
        <a:sp3d prstMaterial="dkEdge">
          <a:bevelT/>
        </a:sp3d>
      </dgm:spPr>
      <dgm:t>
        <a:bodyPr/>
        <a:lstStyle/>
        <a:p>
          <a:r>
            <a:rPr lang="sr-Latn-RS" b="1" dirty="0" smtClean="0">
              <a:solidFill>
                <a:srgbClr val="002060"/>
              </a:solidFill>
            </a:rPr>
            <a:t>~ 41 %</a:t>
          </a:r>
          <a:endParaRPr lang="en-US" b="1" dirty="0">
            <a:solidFill>
              <a:srgbClr val="002060"/>
            </a:solidFill>
          </a:endParaRPr>
        </a:p>
      </dgm:t>
    </dgm:pt>
    <dgm:pt modelId="{CD92C9C1-9FF0-47C3-86EC-1C01CF19692B}" type="parTrans" cxnId="{62F9A335-ECF5-4924-B085-04C6A4727284}">
      <dgm:prSet/>
      <dgm:spPr/>
      <dgm:t>
        <a:bodyPr/>
        <a:lstStyle/>
        <a:p>
          <a:endParaRPr lang="en-US"/>
        </a:p>
      </dgm:t>
    </dgm:pt>
    <dgm:pt modelId="{71D39B5F-AC0C-4462-87EA-D9468A5D0571}" type="sibTrans" cxnId="{62F9A335-ECF5-4924-B085-04C6A4727284}">
      <dgm:prSet/>
      <dgm:spPr/>
      <dgm:t>
        <a:bodyPr/>
        <a:lstStyle/>
        <a:p>
          <a:endParaRPr lang="en-US"/>
        </a:p>
      </dgm:t>
    </dgm:pt>
    <dgm:pt modelId="{60E69C2B-1B1F-4593-9D8A-16F6CBA5C963}">
      <dgm:prSet phldrT="[Text]"/>
      <dgm:spPr>
        <a:sp3d prstMaterial="dkEdge">
          <a:bevelT/>
        </a:sp3d>
      </dgm:spPr>
      <dgm:t>
        <a:bodyPr/>
        <a:lstStyle/>
        <a:p>
          <a:r>
            <a:rPr lang="sr-Latn-RS" dirty="0" smtClean="0"/>
            <a:t>Jonska implantacija</a:t>
          </a:r>
          <a:endParaRPr lang="en-US" dirty="0"/>
        </a:p>
      </dgm:t>
    </dgm:pt>
    <dgm:pt modelId="{44ABEE38-14C0-4243-9047-07713BE51097}" type="parTrans" cxnId="{C1368D52-701E-40C7-9EF7-4AC4609185B7}">
      <dgm:prSet/>
      <dgm:spPr/>
      <dgm:t>
        <a:bodyPr/>
        <a:lstStyle/>
        <a:p>
          <a:endParaRPr lang="en-US"/>
        </a:p>
      </dgm:t>
    </dgm:pt>
    <dgm:pt modelId="{4592AC7D-EB8A-4496-BC8F-4F45733E04A1}" type="sibTrans" cxnId="{C1368D52-701E-40C7-9EF7-4AC4609185B7}">
      <dgm:prSet/>
      <dgm:spPr/>
      <dgm:t>
        <a:bodyPr/>
        <a:lstStyle/>
        <a:p>
          <a:endParaRPr lang="en-US"/>
        </a:p>
      </dgm:t>
    </dgm:pt>
    <dgm:pt modelId="{F39C0F4A-B8C5-4E16-91B8-2733B9FE5A3B}">
      <dgm:prSet phldrT="[Text]"/>
      <dgm:spPr>
        <a:solidFill>
          <a:schemeClr val="accent4">
            <a:lumMod val="40000"/>
            <a:lumOff val="60000"/>
          </a:schemeClr>
        </a:solidFill>
        <a:sp3d prstMaterial="dkEdge">
          <a:bevelT/>
        </a:sp3d>
      </dgm:spPr>
      <dgm:t>
        <a:bodyPr/>
        <a:lstStyle/>
        <a:p>
          <a:r>
            <a:rPr lang="sr-Latn-RS" b="1" dirty="0" smtClean="0">
              <a:solidFill>
                <a:srgbClr val="002060"/>
              </a:solidFill>
            </a:rPr>
            <a:t>~9 %</a:t>
          </a:r>
          <a:endParaRPr lang="en-US" b="1" dirty="0">
            <a:solidFill>
              <a:srgbClr val="002060"/>
            </a:solidFill>
          </a:endParaRPr>
        </a:p>
      </dgm:t>
    </dgm:pt>
    <dgm:pt modelId="{06B628C9-F6B6-493C-A0A9-16F8E1B56ABF}" type="parTrans" cxnId="{CEA7752F-C8F5-4A8F-AD12-8CE0099BC012}">
      <dgm:prSet/>
      <dgm:spPr/>
      <dgm:t>
        <a:bodyPr/>
        <a:lstStyle/>
        <a:p>
          <a:endParaRPr lang="en-US"/>
        </a:p>
      </dgm:t>
    </dgm:pt>
    <dgm:pt modelId="{ACD9AC3D-94CE-4BA1-926A-9878A805FC70}" type="sibTrans" cxnId="{CEA7752F-C8F5-4A8F-AD12-8CE0099BC012}">
      <dgm:prSet/>
      <dgm:spPr/>
      <dgm:t>
        <a:bodyPr/>
        <a:lstStyle/>
        <a:p>
          <a:endParaRPr lang="en-US"/>
        </a:p>
      </dgm:t>
    </dgm:pt>
    <dgm:pt modelId="{0DFE6D8B-B553-4856-9990-8CEA916EA7F2}">
      <dgm:prSet phldrT="[Text]"/>
      <dgm:spPr>
        <a:sp3d prstMaterial="dkEdge">
          <a:bevelT/>
        </a:sp3d>
      </dgm:spPr>
      <dgm:t>
        <a:bodyPr/>
        <a:lstStyle/>
        <a:p>
          <a:r>
            <a:rPr lang="sr-Latn-RS" dirty="0" smtClean="0"/>
            <a:t>Istraživački</a:t>
          </a:r>
          <a:endParaRPr lang="en-US" dirty="0"/>
        </a:p>
      </dgm:t>
    </dgm:pt>
    <dgm:pt modelId="{7070BA04-6C2A-4CD8-919F-B6D7C48DA017}" type="parTrans" cxnId="{0C1F819F-702C-4C1B-AF23-68DF7D5F2AA0}">
      <dgm:prSet/>
      <dgm:spPr/>
      <dgm:t>
        <a:bodyPr/>
        <a:lstStyle/>
        <a:p>
          <a:endParaRPr lang="en-US"/>
        </a:p>
      </dgm:t>
    </dgm:pt>
    <dgm:pt modelId="{E35F1A43-6222-4EE2-B11E-A761F336AF5D}" type="sibTrans" cxnId="{0C1F819F-702C-4C1B-AF23-68DF7D5F2AA0}">
      <dgm:prSet/>
      <dgm:spPr/>
      <dgm:t>
        <a:bodyPr/>
        <a:lstStyle/>
        <a:p>
          <a:endParaRPr lang="en-US"/>
        </a:p>
      </dgm:t>
    </dgm:pt>
    <dgm:pt modelId="{86C488F6-F6F0-4261-B894-5BCE3A79EB22}">
      <dgm:prSet phldrT="[Text]"/>
      <dgm:spPr>
        <a:solidFill>
          <a:schemeClr val="accent4">
            <a:lumMod val="40000"/>
            <a:lumOff val="60000"/>
          </a:schemeClr>
        </a:solidFill>
        <a:sp3d prstMaterial="dkEdge">
          <a:bevelT/>
        </a:sp3d>
      </dgm:spPr>
      <dgm:t>
        <a:bodyPr/>
        <a:lstStyle/>
        <a:p>
          <a:r>
            <a:rPr lang="sr-Latn-RS" b="1" dirty="0" smtClean="0">
              <a:solidFill>
                <a:srgbClr val="002060"/>
              </a:solidFill>
            </a:rPr>
            <a:t>~4 %</a:t>
          </a:r>
          <a:endParaRPr lang="en-US" b="1" dirty="0">
            <a:solidFill>
              <a:srgbClr val="002060"/>
            </a:solidFill>
          </a:endParaRPr>
        </a:p>
      </dgm:t>
    </dgm:pt>
    <dgm:pt modelId="{4811F022-161E-408E-A5F2-17DED791777C}" type="parTrans" cxnId="{7A81C8B1-7B8C-4E79-A12F-D15E2A2DE507}">
      <dgm:prSet/>
      <dgm:spPr/>
      <dgm:t>
        <a:bodyPr/>
        <a:lstStyle/>
        <a:p>
          <a:endParaRPr lang="en-US"/>
        </a:p>
      </dgm:t>
    </dgm:pt>
    <dgm:pt modelId="{E0F18761-7870-4D07-9A99-8792711C662F}" type="sibTrans" cxnId="{7A81C8B1-7B8C-4E79-A12F-D15E2A2DE507}">
      <dgm:prSet/>
      <dgm:spPr/>
      <dgm:t>
        <a:bodyPr/>
        <a:lstStyle/>
        <a:p>
          <a:endParaRPr lang="en-US"/>
        </a:p>
      </dgm:t>
    </dgm:pt>
    <dgm:pt modelId="{120094C1-4B6D-4A57-94AF-40E78DE626F9}">
      <dgm:prSet/>
      <dgm:spPr>
        <a:sp3d prstMaterial="dkEdge">
          <a:bevelT/>
        </a:sp3d>
      </dgm:spPr>
      <dgm:t>
        <a:bodyPr/>
        <a:lstStyle/>
        <a:p>
          <a:r>
            <a:rPr lang="sr-Latn-RS" dirty="0" smtClean="0"/>
            <a:t>Biomedicina</a:t>
          </a:r>
          <a:endParaRPr lang="en-US" dirty="0"/>
        </a:p>
      </dgm:t>
    </dgm:pt>
    <dgm:pt modelId="{AC1A6BCA-7CFA-4A4E-9A47-F55921B3DBDB}" type="parTrans" cxnId="{53AC58EC-F5CA-46CC-8481-BDBBC767227D}">
      <dgm:prSet/>
      <dgm:spPr/>
      <dgm:t>
        <a:bodyPr/>
        <a:lstStyle/>
        <a:p>
          <a:endParaRPr lang="en-US"/>
        </a:p>
      </dgm:t>
    </dgm:pt>
    <dgm:pt modelId="{24CAA26D-3D8E-48A9-B79C-DECEDA96F240}" type="sibTrans" cxnId="{53AC58EC-F5CA-46CC-8481-BDBBC767227D}">
      <dgm:prSet/>
      <dgm:spPr/>
      <dgm:t>
        <a:bodyPr/>
        <a:lstStyle/>
        <a:p>
          <a:endParaRPr lang="en-US"/>
        </a:p>
      </dgm:t>
    </dgm:pt>
    <dgm:pt modelId="{0ADDF704-406D-4AB0-B8BA-B2C8B1805D84}" type="pres">
      <dgm:prSet presAssocID="{F1B6E3DD-A6AB-448F-99EE-00107C64D444}" presName="linearFlow" presStyleCnt="0">
        <dgm:presLayoutVars>
          <dgm:dir/>
          <dgm:animLvl val="lvl"/>
          <dgm:resizeHandles val="exact"/>
        </dgm:presLayoutVars>
      </dgm:prSet>
      <dgm:spPr/>
    </dgm:pt>
    <dgm:pt modelId="{0A0055DB-3976-416F-A9D3-7A904E6D35EB}" type="pres">
      <dgm:prSet presAssocID="{CA13D26B-F775-44DD-A7DF-48BACC5E0AD4}" presName="composite" presStyleCnt="0"/>
      <dgm:spPr>
        <a:sp3d prstMaterial="dkEdge">
          <a:bevelT/>
        </a:sp3d>
      </dgm:spPr>
    </dgm:pt>
    <dgm:pt modelId="{409015DD-2221-4578-BFDC-4A8622C82EF2}" type="pres">
      <dgm:prSet presAssocID="{CA13D26B-F775-44DD-A7DF-48BACC5E0AD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BB645CC-B2A8-4D22-9DDE-5CF940F6B52B}" type="pres">
      <dgm:prSet presAssocID="{CA13D26B-F775-44DD-A7DF-48BACC5E0AD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C87BD-3BC9-447E-9772-0DD0A310CEC9}" type="pres">
      <dgm:prSet presAssocID="{E4252D7B-EAE4-40ED-9F0A-512D3C141E3E}" presName="sp" presStyleCnt="0"/>
      <dgm:spPr>
        <a:sp3d prstMaterial="dkEdge">
          <a:bevelT/>
        </a:sp3d>
      </dgm:spPr>
    </dgm:pt>
    <dgm:pt modelId="{79BABF96-F6CD-41E3-8889-EE7D4E409565}" type="pres">
      <dgm:prSet presAssocID="{84C008BD-C6A3-4D6A-A06E-25290BEF9DC4}" presName="composite" presStyleCnt="0"/>
      <dgm:spPr>
        <a:sp3d prstMaterial="dkEdge">
          <a:bevelT/>
        </a:sp3d>
      </dgm:spPr>
    </dgm:pt>
    <dgm:pt modelId="{03D235CA-8E2F-4016-8A37-D94BEF7C6B10}" type="pres">
      <dgm:prSet presAssocID="{84C008BD-C6A3-4D6A-A06E-25290BEF9D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FD45651-F12C-4B7A-B2A8-018874DA5977}" type="pres">
      <dgm:prSet presAssocID="{84C008BD-C6A3-4D6A-A06E-25290BEF9DC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8C6D4-3A10-468F-B183-5A545E32993F}" type="pres">
      <dgm:prSet presAssocID="{71D39B5F-AC0C-4462-87EA-D9468A5D0571}" presName="sp" presStyleCnt="0"/>
      <dgm:spPr>
        <a:sp3d prstMaterial="dkEdge">
          <a:bevelT/>
        </a:sp3d>
      </dgm:spPr>
    </dgm:pt>
    <dgm:pt modelId="{58E833F2-E0C9-42ED-B2A8-BDDE10CD0564}" type="pres">
      <dgm:prSet presAssocID="{F39C0F4A-B8C5-4E16-91B8-2733B9FE5A3B}" presName="composite" presStyleCnt="0"/>
      <dgm:spPr>
        <a:sp3d prstMaterial="dkEdge">
          <a:bevelT/>
        </a:sp3d>
      </dgm:spPr>
    </dgm:pt>
    <dgm:pt modelId="{2700032F-3271-4349-9125-3459EA1AACBB}" type="pres">
      <dgm:prSet presAssocID="{F39C0F4A-B8C5-4E16-91B8-2733B9FE5A3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62A8FBE-A9F3-43E3-B8B4-1CEF742D5483}" type="pres">
      <dgm:prSet presAssocID="{F39C0F4A-B8C5-4E16-91B8-2733B9FE5A3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924FD-B4A3-4478-BF59-A4F8426EDA9C}" type="pres">
      <dgm:prSet presAssocID="{ACD9AC3D-94CE-4BA1-926A-9878A805FC70}" presName="sp" presStyleCnt="0"/>
      <dgm:spPr>
        <a:sp3d prstMaterial="dkEdge">
          <a:bevelT/>
        </a:sp3d>
      </dgm:spPr>
    </dgm:pt>
    <dgm:pt modelId="{C8482345-125B-4587-BE70-CA1366FE8CE9}" type="pres">
      <dgm:prSet presAssocID="{86C488F6-F6F0-4261-B894-5BCE3A79EB22}" presName="composite" presStyleCnt="0"/>
      <dgm:spPr>
        <a:sp3d prstMaterial="dkEdge">
          <a:bevelT/>
        </a:sp3d>
      </dgm:spPr>
    </dgm:pt>
    <dgm:pt modelId="{197D4A1B-AFE7-4154-A264-A4CBA141B796}" type="pres">
      <dgm:prSet presAssocID="{86C488F6-F6F0-4261-B894-5BCE3A79EB2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FD55CC1-6E88-44C9-9BAF-A4348B517296}" type="pres">
      <dgm:prSet presAssocID="{86C488F6-F6F0-4261-B894-5BCE3A79EB2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6C69BA2-CE10-4BF7-A77E-EA8E784831F2}" srcId="{CA13D26B-F775-44DD-A7DF-48BACC5E0AD4}" destId="{CDCC9C86-CBAC-4DED-8121-647807B920EE}" srcOrd="0" destOrd="0" parTransId="{985FBD5B-57A3-450A-B1F1-E42D3EE2204D}" sibTransId="{8CF7EF13-74EE-492A-A378-8A8C3218FBE9}"/>
    <dgm:cxn modelId="{42DC14C6-885A-4859-BE3E-6343B52CABC8}" type="presOf" srcId="{F39C0F4A-B8C5-4E16-91B8-2733B9FE5A3B}" destId="{2700032F-3271-4349-9125-3459EA1AACBB}" srcOrd="0" destOrd="0" presId="urn:microsoft.com/office/officeart/2005/8/layout/chevron2"/>
    <dgm:cxn modelId="{53AC58EC-F5CA-46CC-8481-BDBBC767227D}" srcId="{86C488F6-F6F0-4261-B894-5BCE3A79EB22}" destId="{120094C1-4B6D-4A57-94AF-40E78DE626F9}" srcOrd="0" destOrd="0" parTransId="{AC1A6BCA-7CFA-4A4E-9A47-F55921B3DBDB}" sibTransId="{24CAA26D-3D8E-48A9-B79C-DECEDA96F240}"/>
    <dgm:cxn modelId="{2BAADD25-06B7-4235-A738-5FFC0C8547AB}" type="presOf" srcId="{CA13D26B-F775-44DD-A7DF-48BACC5E0AD4}" destId="{409015DD-2221-4578-BFDC-4A8622C82EF2}" srcOrd="0" destOrd="0" presId="urn:microsoft.com/office/officeart/2005/8/layout/chevron2"/>
    <dgm:cxn modelId="{275F3FF7-6749-4177-BEAE-002CCBB3325B}" srcId="{F1B6E3DD-A6AB-448F-99EE-00107C64D444}" destId="{CA13D26B-F775-44DD-A7DF-48BACC5E0AD4}" srcOrd="0" destOrd="0" parTransId="{0EE5186D-25CF-47B7-8FA4-1C8DED90CEC6}" sibTransId="{E4252D7B-EAE4-40ED-9F0A-512D3C141E3E}"/>
    <dgm:cxn modelId="{823943FF-EB32-405B-801A-F772BA10E2AA}" type="presOf" srcId="{86C488F6-F6F0-4261-B894-5BCE3A79EB22}" destId="{197D4A1B-AFE7-4154-A264-A4CBA141B796}" srcOrd="0" destOrd="0" presId="urn:microsoft.com/office/officeart/2005/8/layout/chevron2"/>
    <dgm:cxn modelId="{7A81C8B1-7B8C-4E79-A12F-D15E2A2DE507}" srcId="{F1B6E3DD-A6AB-448F-99EE-00107C64D444}" destId="{86C488F6-F6F0-4261-B894-5BCE3A79EB22}" srcOrd="3" destOrd="0" parTransId="{4811F022-161E-408E-A5F2-17DED791777C}" sibTransId="{E0F18761-7870-4D07-9A99-8792711C662F}"/>
    <dgm:cxn modelId="{CEA7752F-C8F5-4A8F-AD12-8CE0099BC012}" srcId="{F1B6E3DD-A6AB-448F-99EE-00107C64D444}" destId="{F39C0F4A-B8C5-4E16-91B8-2733B9FE5A3B}" srcOrd="2" destOrd="0" parTransId="{06B628C9-F6B6-493C-A0A9-16F8E1B56ABF}" sibTransId="{ACD9AC3D-94CE-4BA1-926A-9878A805FC70}"/>
    <dgm:cxn modelId="{C1368D52-701E-40C7-9EF7-4AC4609185B7}" srcId="{84C008BD-C6A3-4D6A-A06E-25290BEF9DC4}" destId="{60E69C2B-1B1F-4593-9D8A-16F6CBA5C963}" srcOrd="0" destOrd="0" parTransId="{44ABEE38-14C0-4243-9047-07713BE51097}" sibTransId="{4592AC7D-EB8A-4496-BC8F-4F45733E04A1}"/>
    <dgm:cxn modelId="{3F6EEF60-6E70-4978-A2B4-517CD14835AB}" type="presOf" srcId="{0DFE6D8B-B553-4856-9990-8CEA916EA7F2}" destId="{662A8FBE-A9F3-43E3-B8B4-1CEF742D5483}" srcOrd="0" destOrd="0" presId="urn:microsoft.com/office/officeart/2005/8/layout/chevron2"/>
    <dgm:cxn modelId="{C2C02E88-DAB8-43EC-9A58-940E403DA06C}" type="presOf" srcId="{CDCC9C86-CBAC-4DED-8121-647807B920EE}" destId="{EBB645CC-B2A8-4D22-9DDE-5CF940F6B52B}" srcOrd="0" destOrd="0" presId="urn:microsoft.com/office/officeart/2005/8/layout/chevron2"/>
    <dgm:cxn modelId="{62F9A335-ECF5-4924-B085-04C6A4727284}" srcId="{F1B6E3DD-A6AB-448F-99EE-00107C64D444}" destId="{84C008BD-C6A3-4D6A-A06E-25290BEF9DC4}" srcOrd="1" destOrd="0" parTransId="{CD92C9C1-9FF0-47C3-86EC-1C01CF19692B}" sibTransId="{71D39B5F-AC0C-4462-87EA-D9468A5D0571}"/>
    <dgm:cxn modelId="{EDF225C7-EE20-456A-A49B-39642C772521}" type="presOf" srcId="{60E69C2B-1B1F-4593-9D8A-16F6CBA5C963}" destId="{BFD45651-F12C-4B7A-B2A8-018874DA5977}" srcOrd="0" destOrd="0" presId="urn:microsoft.com/office/officeart/2005/8/layout/chevron2"/>
    <dgm:cxn modelId="{0C1F819F-702C-4C1B-AF23-68DF7D5F2AA0}" srcId="{F39C0F4A-B8C5-4E16-91B8-2733B9FE5A3B}" destId="{0DFE6D8B-B553-4856-9990-8CEA916EA7F2}" srcOrd="0" destOrd="0" parTransId="{7070BA04-6C2A-4CD8-919F-B6D7C48DA017}" sibTransId="{E35F1A43-6222-4EE2-B11E-A761F336AF5D}"/>
    <dgm:cxn modelId="{CBA90274-1BE0-424E-B889-5BAE66CE446D}" type="presOf" srcId="{84C008BD-C6A3-4D6A-A06E-25290BEF9DC4}" destId="{03D235CA-8E2F-4016-8A37-D94BEF7C6B10}" srcOrd="0" destOrd="0" presId="urn:microsoft.com/office/officeart/2005/8/layout/chevron2"/>
    <dgm:cxn modelId="{996D3C1A-DA33-4DA9-BF45-78FE3D3AA470}" type="presOf" srcId="{120094C1-4B6D-4A57-94AF-40E78DE626F9}" destId="{9FD55CC1-6E88-44C9-9BAF-A4348B517296}" srcOrd="0" destOrd="0" presId="urn:microsoft.com/office/officeart/2005/8/layout/chevron2"/>
    <dgm:cxn modelId="{B597DB16-BBD8-4376-825E-AB8C45C221C9}" type="presOf" srcId="{F1B6E3DD-A6AB-448F-99EE-00107C64D444}" destId="{0ADDF704-406D-4AB0-B8BA-B2C8B1805D84}" srcOrd="0" destOrd="0" presId="urn:microsoft.com/office/officeart/2005/8/layout/chevron2"/>
    <dgm:cxn modelId="{DF9A599F-3025-457C-84B7-082C98810656}" type="presParOf" srcId="{0ADDF704-406D-4AB0-B8BA-B2C8B1805D84}" destId="{0A0055DB-3976-416F-A9D3-7A904E6D35EB}" srcOrd="0" destOrd="0" presId="urn:microsoft.com/office/officeart/2005/8/layout/chevron2"/>
    <dgm:cxn modelId="{0038481A-2466-4A42-B581-E93CAD2E2319}" type="presParOf" srcId="{0A0055DB-3976-416F-A9D3-7A904E6D35EB}" destId="{409015DD-2221-4578-BFDC-4A8622C82EF2}" srcOrd="0" destOrd="0" presId="urn:microsoft.com/office/officeart/2005/8/layout/chevron2"/>
    <dgm:cxn modelId="{EA369867-03E1-457C-8869-C426BF78B695}" type="presParOf" srcId="{0A0055DB-3976-416F-A9D3-7A904E6D35EB}" destId="{EBB645CC-B2A8-4D22-9DDE-5CF940F6B52B}" srcOrd="1" destOrd="0" presId="urn:microsoft.com/office/officeart/2005/8/layout/chevron2"/>
    <dgm:cxn modelId="{1BA22517-7226-472A-8FB1-C89E2FB5F841}" type="presParOf" srcId="{0ADDF704-406D-4AB0-B8BA-B2C8B1805D84}" destId="{884C87BD-3BC9-447E-9772-0DD0A310CEC9}" srcOrd="1" destOrd="0" presId="urn:microsoft.com/office/officeart/2005/8/layout/chevron2"/>
    <dgm:cxn modelId="{2C440F89-D106-4BBF-8BDD-A48A07B3C81A}" type="presParOf" srcId="{0ADDF704-406D-4AB0-B8BA-B2C8B1805D84}" destId="{79BABF96-F6CD-41E3-8889-EE7D4E409565}" srcOrd="2" destOrd="0" presId="urn:microsoft.com/office/officeart/2005/8/layout/chevron2"/>
    <dgm:cxn modelId="{ED9A0DD8-FE0D-49BC-8E40-9FAD4731DD7F}" type="presParOf" srcId="{79BABF96-F6CD-41E3-8889-EE7D4E409565}" destId="{03D235CA-8E2F-4016-8A37-D94BEF7C6B10}" srcOrd="0" destOrd="0" presId="urn:microsoft.com/office/officeart/2005/8/layout/chevron2"/>
    <dgm:cxn modelId="{C9A5C372-6236-42BC-9528-D33B42E2DC86}" type="presParOf" srcId="{79BABF96-F6CD-41E3-8889-EE7D4E409565}" destId="{BFD45651-F12C-4B7A-B2A8-018874DA5977}" srcOrd="1" destOrd="0" presId="urn:microsoft.com/office/officeart/2005/8/layout/chevron2"/>
    <dgm:cxn modelId="{1E14A97F-6AA9-4722-B32E-F70895512659}" type="presParOf" srcId="{0ADDF704-406D-4AB0-B8BA-B2C8B1805D84}" destId="{D9C8C6D4-3A10-468F-B183-5A545E32993F}" srcOrd="3" destOrd="0" presId="urn:microsoft.com/office/officeart/2005/8/layout/chevron2"/>
    <dgm:cxn modelId="{FC56E330-DC5F-4518-94D2-2362B895BCC9}" type="presParOf" srcId="{0ADDF704-406D-4AB0-B8BA-B2C8B1805D84}" destId="{58E833F2-E0C9-42ED-B2A8-BDDE10CD0564}" srcOrd="4" destOrd="0" presId="urn:microsoft.com/office/officeart/2005/8/layout/chevron2"/>
    <dgm:cxn modelId="{86B1AF7B-509A-43E8-B49F-8C0A9E3E97F8}" type="presParOf" srcId="{58E833F2-E0C9-42ED-B2A8-BDDE10CD0564}" destId="{2700032F-3271-4349-9125-3459EA1AACBB}" srcOrd="0" destOrd="0" presId="urn:microsoft.com/office/officeart/2005/8/layout/chevron2"/>
    <dgm:cxn modelId="{FBCFCAB5-5D98-4F74-8855-44917021282D}" type="presParOf" srcId="{58E833F2-E0C9-42ED-B2A8-BDDE10CD0564}" destId="{662A8FBE-A9F3-43E3-B8B4-1CEF742D5483}" srcOrd="1" destOrd="0" presId="urn:microsoft.com/office/officeart/2005/8/layout/chevron2"/>
    <dgm:cxn modelId="{AD5449CD-2B0C-4EFD-9057-897D555ABA78}" type="presParOf" srcId="{0ADDF704-406D-4AB0-B8BA-B2C8B1805D84}" destId="{D1B924FD-B4A3-4478-BF59-A4F8426EDA9C}" srcOrd="5" destOrd="0" presId="urn:microsoft.com/office/officeart/2005/8/layout/chevron2"/>
    <dgm:cxn modelId="{714EC8DD-4DA3-4057-833D-4CF9EFA15084}" type="presParOf" srcId="{0ADDF704-406D-4AB0-B8BA-B2C8B1805D84}" destId="{C8482345-125B-4587-BE70-CA1366FE8CE9}" srcOrd="6" destOrd="0" presId="urn:microsoft.com/office/officeart/2005/8/layout/chevron2"/>
    <dgm:cxn modelId="{4CA75169-F98A-4708-B66F-71EBFCB57CBD}" type="presParOf" srcId="{C8482345-125B-4587-BE70-CA1366FE8CE9}" destId="{197D4A1B-AFE7-4154-A264-A4CBA141B796}" srcOrd="0" destOrd="0" presId="urn:microsoft.com/office/officeart/2005/8/layout/chevron2"/>
    <dgm:cxn modelId="{FE37AC8B-8C53-4B3A-97E3-8E8290018BB3}" type="presParOf" srcId="{C8482345-125B-4587-BE70-CA1366FE8CE9}" destId="{9FD55CC1-6E88-44C9-9BAF-A4348B517296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CB59C-20D9-434A-8BD5-A0D1D755459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65746-FEB3-486A-A942-3D7C12851E25}">
      <dgm:prSet phldrT="[Text]"/>
      <dgm:spPr/>
      <dgm:t>
        <a:bodyPr/>
        <a:lstStyle/>
        <a:p>
          <a:r>
            <a:rPr lang="en-US" dirty="0" smtClean="0"/>
            <a:t>Š</a:t>
          </a:r>
          <a:r>
            <a:rPr lang="sr-Latn-RS" dirty="0" smtClean="0"/>
            <a:t>ta?</a:t>
          </a:r>
          <a:endParaRPr lang="en-US" dirty="0"/>
        </a:p>
      </dgm:t>
    </dgm:pt>
    <dgm:pt modelId="{B5A58B22-BB37-4D31-84DD-87EDF94B8801}" type="parTrans" cxnId="{4128F935-6472-4D00-AB54-DEB5286F6CDA}">
      <dgm:prSet/>
      <dgm:spPr/>
      <dgm:t>
        <a:bodyPr/>
        <a:lstStyle/>
        <a:p>
          <a:endParaRPr lang="en-US"/>
        </a:p>
      </dgm:t>
    </dgm:pt>
    <dgm:pt modelId="{CA4793E3-9ABB-4F0E-928C-83361CD5FFD2}" type="sibTrans" cxnId="{4128F935-6472-4D00-AB54-DEB5286F6CDA}">
      <dgm:prSet/>
      <dgm:spPr/>
      <dgm:t>
        <a:bodyPr/>
        <a:lstStyle/>
        <a:p>
          <a:endParaRPr lang="en-US"/>
        </a:p>
      </dgm:t>
    </dgm:pt>
    <dgm:pt modelId="{4B7830A8-8029-4F2B-A0F3-C47DD276D0D6}">
      <dgm:prSet phldrT="[Text]"/>
      <dgm:spPr/>
      <dgm:t>
        <a:bodyPr/>
        <a:lstStyle/>
        <a:p>
          <a:r>
            <a:rPr lang="sr-Latn-RS" dirty="0" smtClean="0"/>
            <a:t>e</a:t>
          </a:r>
          <a:r>
            <a:rPr lang="sr-Latn-RS" baseline="30000" dirty="0" smtClean="0"/>
            <a:t>-</a:t>
          </a:r>
          <a:endParaRPr lang="en-US" baseline="30000" dirty="0"/>
        </a:p>
      </dgm:t>
    </dgm:pt>
    <dgm:pt modelId="{89704FAA-060A-4980-960B-A549148923B0}" type="parTrans" cxnId="{C23B3924-0AE0-4617-83CB-F3A7F123743C}">
      <dgm:prSet/>
      <dgm:spPr/>
      <dgm:t>
        <a:bodyPr/>
        <a:lstStyle/>
        <a:p>
          <a:endParaRPr lang="en-US"/>
        </a:p>
      </dgm:t>
    </dgm:pt>
    <dgm:pt modelId="{A5440C5C-B3DF-4646-9E7F-A1B369953297}" type="sibTrans" cxnId="{C23B3924-0AE0-4617-83CB-F3A7F123743C}">
      <dgm:prSet/>
      <dgm:spPr/>
      <dgm:t>
        <a:bodyPr/>
        <a:lstStyle/>
        <a:p>
          <a:endParaRPr lang="en-US"/>
        </a:p>
      </dgm:t>
    </dgm:pt>
    <dgm:pt modelId="{C2D3134E-F516-4936-8E19-9FD2E23E9D23}">
      <dgm:prSet phldrT="[Text]"/>
      <dgm:spPr/>
      <dgm:t>
        <a:bodyPr/>
        <a:lstStyle/>
        <a:p>
          <a:r>
            <a:rPr lang="sr-Latn-RS" dirty="0" smtClean="0"/>
            <a:t>jon</a:t>
          </a:r>
          <a:endParaRPr lang="en-US" dirty="0"/>
        </a:p>
      </dgm:t>
    </dgm:pt>
    <dgm:pt modelId="{5C3F4627-8498-4410-B9A4-A62EDBEF3880}" type="parTrans" cxnId="{101FE187-537A-45A7-A69A-0647EE197A27}">
      <dgm:prSet/>
      <dgm:spPr/>
      <dgm:t>
        <a:bodyPr/>
        <a:lstStyle/>
        <a:p>
          <a:endParaRPr lang="en-US"/>
        </a:p>
      </dgm:t>
    </dgm:pt>
    <dgm:pt modelId="{C36EB9B5-098F-4A00-8FFE-D5C21B1269E6}" type="sibTrans" cxnId="{101FE187-537A-45A7-A69A-0647EE197A27}">
      <dgm:prSet/>
      <dgm:spPr/>
      <dgm:t>
        <a:bodyPr/>
        <a:lstStyle/>
        <a:p>
          <a:endParaRPr lang="en-US"/>
        </a:p>
      </dgm:t>
    </dgm:pt>
    <dgm:pt modelId="{94CA0A5A-02C5-40EE-B588-7E187A7E261E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sr-Latn-RS" dirty="0" smtClean="0"/>
            <a:t>X</a:t>
          </a:r>
          <a:endParaRPr lang="en-US" dirty="0"/>
        </a:p>
      </dgm:t>
    </dgm:pt>
    <dgm:pt modelId="{CCC60902-84B4-497A-9D8F-9C01D6904600}" type="parTrans" cxnId="{66E26ED7-9E24-4238-9E60-885B78CD94D9}">
      <dgm:prSet/>
      <dgm:spPr/>
      <dgm:t>
        <a:bodyPr/>
        <a:lstStyle/>
        <a:p>
          <a:endParaRPr lang="en-US"/>
        </a:p>
      </dgm:t>
    </dgm:pt>
    <dgm:pt modelId="{A4492B53-5A9E-48BA-A7A3-BE18445C6844}" type="sibTrans" cxnId="{66E26ED7-9E24-4238-9E60-885B78CD94D9}">
      <dgm:prSet/>
      <dgm:spPr/>
      <dgm:t>
        <a:bodyPr/>
        <a:lstStyle/>
        <a:p>
          <a:endParaRPr lang="en-US"/>
        </a:p>
      </dgm:t>
    </dgm:pt>
    <dgm:pt modelId="{5D3141B8-E963-48E1-9902-B8A79F408944}">
      <dgm:prSet phldrT="[Text]"/>
      <dgm:spPr/>
      <dgm:t>
        <a:bodyPr/>
        <a:lstStyle/>
        <a:p>
          <a:r>
            <a:rPr lang="sr-Latn-RS" dirty="0" smtClean="0"/>
            <a:t>p</a:t>
          </a:r>
          <a:r>
            <a:rPr lang="sr-Latn-RS" baseline="30000" dirty="0" smtClean="0"/>
            <a:t>+</a:t>
          </a:r>
          <a:endParaRPr lang="en-US" baseline="30000" dirty="0"/>
        </a:p>
      </dgm:t>
    </dgm:pt>
    <dgm:pt modelId="{760961E1-442F-49F3-B6DD-23A4D571135A}" type="parTrans" cxnId="{2512E9B9-8EEF-43DD-B0CB-2BEB4AAC9E07}">
      <dgm:prSet/>
      <dgm:spPr/>
      <dgm:t>
        <a:bodyPr/>
        <a:lstStyle/>
        <a:p>
          <a:endParaRPr lang="en-US"/>
        </a:p>
      </dgm:t>
    </dgm:pt>
    <dgm:pt modelId="{8B1BEAB0-71A8-4E14-B5C8-5E5E839C9FB9}" type="sibTrans" cxnId="{2512E9B9-8EEF-43DD-B0CB-2BEB4AAC9E07}">
      <dgm:prSet/>
      <dgm:spPr/>
      <dgm:t>
        <a:bodyPr/>
        <a:lstStyle/>
        <a:p>
          <a:endParaRPr lang="en-US"/>
        </a:p>
      </dgm:t>
    </dgm:pt>
    <dgm:pt modelId="{DF05F1D1-D1D7-450E-AA26-DA75CE685765}" type="pres">
      <dgm:prSet presAssocID="{199CB59C-20D9-434A-8BD5-A0D1D7554591}" presName="composite" presStyleCnt="0">
        <dgm:presLayoutVars>
          <dgm:chMax val="1"/>
          <dgm:dir/>
          <dgm:resizeHandles val="exact"/>
        </dgm:presLayoutVars>
      </dgm:prSet>
      <dgm:spPr/>
    </dgm:pt>
    <dgm:pt modelId="{886D595B-131A-4DD9-8A82-9646EC5FAE1D}" type="pres">
      <dgm:prSet presAssocID="{199CB59C-20D9-434A-8BD5-A0D1D7554591}" presName="radial" presStyleCnt="0">
        <dgm:presLayoutVars>
          <dgm:animLvl val="ctr"/>
        </dgm:presLayoutVars>
      </dgm:prSet>
      <dgm:spPr/>
    </dgm:pt>
    <dgm:pt modelId="{2864EFDE-B96E-4730-9080-B625F7B44B42}" type="pres">
      <dgm:prSet presAssocID="{52265746-FEB3-486A-A942-3D7C12851E25}" presName="centerShape" presStyleLbl="vennNode1" presStyleIdx="0" presStyleCnt="5"/>
      <dgm:spPr/>
    </dgm:pt>
    <dgm:pt modelId="{4288A18E-51ED-46D1-B73E-6A6C728367CF}" type="pres">
      <dgm:prSet presAssocID="{4B7830A8-8029-4F2B-A0F3-C47DD276D0D6}" presName="node" presStyleLbl="vennNode1" presStyleIdx="1" presStyleCnt="5">
        <dgm:presLayoutVars>
          <dgm:bulletEnabled val="1"/>
        </dgm:presLayoutVars>
      </dgm:prSet>
      <dgm:spPr/>
    </dgm:pt>
    <dgm:pt modelId="{079F97E3-D506-4BB0-9790-6695AE51C4BA}" type="pres">
      <dgm:prSet presAssocID="{C2D3134E-F516-4936-8E19-9FD2E23E9D23}" presName="node" presStyleLbl="vennNode1" presStyleIdx="2" presStyleCnt="5">
        <dgm:presLayoutVars>
          <dgm:bulletEnabled val="1"/>
        </dgm:presLayoutVars>
      </dgm:prSet>
      <dgm:spPr/>
    </dgm:pt>
    <dgm:pt modelId="{55071269-560E-495A-8F58-1EC48BC16386}" type="pres">
      <dgm:prSet presAssocID="{94CA0A5A-02C5-40EE-B588-7E187A7E261E}" presName="node" presStyleLbl="vennNode1" presStyleIdx="3" presStyleCnt="5">
        <dgm:presLayoutVars>
          <dgm:bulletEnabled val="1"/>
        </dgm:presLayoutVars>
      </dgm:prSet>
      <dgm:spPr/>
    </dgm:pt>
    <dgm:pt modelId="{DE9A25DB-5625-4533-9B9A-6C3C804824EF}" type="pres">
      <dgm:prSet presAssocID="{5D3141B8-E963-48E1-9902-B8A79F40894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FE187-537A-45A7-A69A-0647EE197A27}" srcId="{52265746-FEB3-486A-A942-3D7C12851E25}" destId="{C2D3134E-F516-4936-8E19-9FD2E23E9D23}" srcOrd="1" destOrd="0" parTransId="{5C3F4627-8498-4410-B9A4-A62EDBEF3880}" sibTransId="{C36EB9B5-098F-4A00-8FFE-D5C21B1269E6}"/>
    <dgm:cxn modelId="{B13FF836-456F-4DA1-9486-BA0DA5818247}" type="presOf" srcId="{5D3141B8-E963-48E1-9902-B8A79F408944}" destId="{DE9A25DB-5625-4533-9B9A-6C3C804824EF}" srcOrd="0" destOrd="0" presId="urn:microsoft.com/office/officeart/2005/8/layout/radial3"/>
    <dgm:cxn modelId="{0B500E5E-58C7-447F-8976-65BFB25428E9}" type="presOf" srcId="{52265746-FEB3-486A-A942-3D7C12851E25}" destId="{2864EFDE-B96E-4730-9080-B625F7B44B42}" srcOrd="0" destOrd="0" presId="urn:microsoft.com/office/officeart/2005/8/layout/radial3"/>
    <dgm:cxn modelId="{02126F36-F802-4ADA-87A4-9BF63C42D4C3}" type="presOf" srcId="{4B7830A8-8029-4F2B-A0F3-C47DD276D0D6}" destId="{4288A18E-51ED-46D1-B73E-6A6C728367CF}" srcOrd="0" destOrd="0" presId="urn:microsoft.com/office/officeart/2005/8/layout/radial3"/>
    <dgm:cxn modelId="{97148B48-7CA3-42E5-B886-91ACFA695415}" type="presOf" srcId="{94CA0A5A-02C5-40EE-B588-7E187A7E261E}" destId="{55071269-560E-495A-8F58-1EC48BC16386}" srcOrd="0" destOrd="0" presId="urn:microsoft.com/office/officeart/2005/8/layout/radial3"/>
    <dgm:cxn modelId="{72B1D273-1E9F-4820-B004-62948953F806}" type="presOf" srcId="{199CB59C-20D9-434A-8BD5-A0D1D7554591}" destId="{DF05F1D1-D1D7-450E-AA26-DA75CE685765}" srcOrd="0" destOrd="0" presId="urn:microsoft.com/office/officeart/2005/8/layout/radial3"/>
    <dgm:cxn modelId="{4128F935-6472-4D00-AB54-DEB5286F6CDA}" srcId="{199CB59C-20D9-434A-8BD5-A0D1D7554591}" destId="{52265746-FEB3-486A-A942-3D7C12851E25}" srcOrd="0" destOrd="0" parTransId="{B5A58B22-BB37-4D31-84DD-87EDF94B8801}" sibTransId="{CA4793E3-9ABB-4F0E-928C-83361CD5FFD2}"/>
    <dgm:cxn modelId="{C18ED5E2-74EC-4BD6-B449-59FA25F8CFA5}" type="presOf" srcId="{C2D3134E-F516-4936-8E19-9FD2E23E9D23}" destId="{079F97E3-D506-4BB0-9790-6695AE51C4BA}" srcOrd="0" destOrd="0" presId="urn:microsoft.com/office/officeart/2005/8/layout/radial3"/>
    <dgm:cxn modelId="{C23B3924-0AE0-4617-83CB-F3A7F123743C}" srcId="{52265746-FEB3-486A-A942-3D7C12851E25}" destId="{4B7830A8-8029-4F2B-A0F3-C47DD276D0D6}" srcOrd="0" destOrd="0" parTransId="{89704FAA-060A-4980-960B-A549148923B0}" sibTransId="{A5440C5C-B3DF-4646-9E7F-A1B369953297}"/>
    <dgm:cxn modelId="{66E26ED7-9E24-4238-9E60-885B78CD94D9}" srcId="{52265746-FEB3-486A-A942-3D7C12851E25}" destId="{94CA0A5A-02C5-40EE-B588-7E187A7E261E}" srcOrd="2" destOrd="0" parTransId="{CCC60902-84B4-497A-9D8F-9C01D6904600}" sibTransId="{A4492B53-5A9E-48BA-A7A3-BE18445C6844}"/>
    <dgm:cxn modelId="{2512E9B9-8EEF-43DD-B0CB-2BEB4AAC9E07}" srcId="{52265746-FEB3-486A-A942-3D7C12851E25}" destId="{5D3141B8-E963-48E1-9902-B8A79F408944}" srcOrd="3" destOrd="0" parTransId="{760961E1-442F-49F3-B6DD-23A4D571135A}" sibTransId="{8B1BEAB0-71A8-4E14-B5C8-5E5E839C9FB9}"/>
    <dgm:cxn modelId="{A9AA5A08-2FF9-4819-B638-056B4FFF046B}" type="presParOf" srcId="{DF05F1D1-D1D7-450E-AA26-DA75CE685765}" destId="{886D595B-131A-4DD9-8A82-9646EC5FAE1D}" srcOrd="0" destOrd="0" presId="urn:microsoft.com/office/officeart/2005/8/layout/radial3"/>
    <dgm:cxn modelId="{4C9AA10C-D511-4138-8EC4-01AB19A92146}" type="presParOf" srcId="{886D595B-131A-4DD9-8A82-9646EC5FAE1D}" destId="{2864EFDE-B96E-4730-9080-B625F7B44B42}" srcOrd="0" destOrd="0" presId="urn:microsoft.com/office/officeart/2005/8/layout/radial3"/>
    <dgm:cxn modelId="{128095CB-4CC9-4BCB-8D02-409EBDE76C08}" type="presParOf" srcId="{886D595B-131A-4DD9-8A82-9646EC5FAE1D}" destId="{4288A18E-51ED-46D1-B73E-6A6C728367CF}" srcOrd="1" destOrd="0" presId="urn:microsoft.com/office/officeart/2005/8/layout/radial3"/>
    <dgm:cxn modelId="{7DF8837A-CF19-4F99-8D57-878FAD449C28}" type="presParOf" srcId="{886D595B-131A-4DD9-8A82-9646EC5FAE1D}" destId="{079F97E3-D506-4BB0-9790-6695AE51C4BA}" srcOrd="2" destOrd="0" presId="urn:microsoft.com/office/officeart/2005/8/layout/radial3"/>
    <dgm:cxn modelId="{8B25DF48-884C-49A7-AE4B-7A111E6DDDC1}" type="presParOf" srcId="{886D595B-131A-4DD9-8A82-9646EC5FAE1D}" destId="{55071269-560E-495A-8F58-1EC48BC16386}" srcOrd="3" destOrd="0" presId="urn:microsoft.com/office/officeart/2005/8/layout/radial3"/>
    <dgm:cxn modelId="{93F1BB4C-63AD-4099-BEDB-22C7E499418A}" type="presParOf" srcId="{886D595B-131A-4DD9-8A82-9646EC5FAE1D}" destId="{DE9A25DB-5625-4533-9B9A-6C3C804824EF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DF8B-B1C0-43E8-AEC7-9B537FEF7DD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1152-C7D5-42D4-891F-FA94802039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1152-C7D5-42D4-891F-FA94802039E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752599"/>
          </a:xfrm>
        </p:spPr>
        <p:txBody>
          <a:bodyPr/>
          <a:lstStyle/>
          <a:p>
            <a:r>
              <a:rPr lang="sr-Latn-RS" b="1" dirty="0" smtClean="0">
                <a:solidFill>
                  <a:schemeClr val="tx2"/>
                </a:solidFill>
              </a:rPr>
              <a:t>Princip rada i dizajn linearnih akceleratora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VI Studentska Astrofizička Radionica</a:t>
            </a:r>
            <a:endParaRPr lang="en-US" dirty="0"/>
          </a:p>
        </p:txBody>
      </p:sp>
      <p:pic>
        <p:nvPicPr>
          <p:cNvPr id="1026" name="Picture 2" descr="D:\School\Misc --- sort it!\PMF 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1027" name="Picture 3" descr="D:\School\Misc --- sort it!\PMF 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3276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Nikolina Šarčević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D</a:t>
            </a:r>
            <a:r>
              <a:rPr lang="sr-Latn-RS" sz="2400" b="1" dirty="0" smtClean="0">
                <a:solidFill>
                  <a:schemeClr val="tx2"/>
                </a:solidFill>
              </a:rPr>
              <a:t>efinicija (ubrzavanje+kolimacija)</a:t>
            </a:r>
          </a:p>
          <a:p>
            <a:pPr>
              <a:buFontTx/>
              <a:buChar char="-"/>
            </a:pPr>
            <a:r>
              <a:rPr lang="sr-Latn-RS" sz="2400" b="1" dirty="0" smtClean="0">
                <a:solidFill>
                  <a:schemeClr val="tx2"/>
                </a:solidFill>
              </a:rPr>
              <a:t> Delovi</a:t>
            </a:r>
          </a:p>
          <a:p>
            <a:pPr>
              <a:buFontTx/>
              <a:buChar char="-"/>
            </a:pPr>
            <a:r>
              <a:rPr lang="sr-Latn-RS" sz="2400" b="1" dirty="0" smtClean="0">
                <a:solidFill>
                  <a:schemeClr val="tx2"/>
                </a:solidFill>
              </a:rPr>
              <a:t> </a:t>
            </a:r>
            <a:r>
              <a:rPr lang="sr-Latn-RS" sz="2400" b="1" dirty="0" smtClean="0">
                <a:solidFill>
                  <a:schemeClr val="tx2"/>
                </a:solidFill>
              </a:rPr>
              <a:t>Kako (talasovod; TW i SW)</a:t>
            </a:r>
          </a:p>
          <a:p>
            <a:pPr>
              <a:buFontTx/>
              <a:buChar char="-"/>
            </a:pPr>
            <a:r>
              <a:rPr lang="sr-Latn-RS" sz="2400" b="1" dirty="0" smtClean="0">
                <a:solidFill>
                  <a:schemeClr val="tx2"/>
                </a:solidFill>
              </a:rPr>
              <a:t> </a:t>
            </a:r>
            <a:r>
              <a:rPr lang="sr-Latn-RS" sz="2400" b="1" dirty="0" smtClean="0">
                <a:solidFill>
                  <a:schemeClr val="tx2"/>
                </a:solidFill>
              </a:rPr>
              <a:t>Bitna navigacija i oblik snopa</a:t>
            </a:r>
          </a:p>
          <a:p>
            <a:pPr>
              <a:buFontTx/>
              <a:buChar char="-"/>
            </a:pPr>
            <a:r>
              <a:rPr lang="sr-Latn-RS" sz="2400" b="1" dirty="0" smtClean="0">
                <a:solidFill>
                  <a:schemeClr val="tx2"/>
                </a:solidFill>
              </a:rPr>
              <a:t> </a:t>
            </a:r>
            <a:r>
              <a:rPr lang="sr-Latn-RS" sz="2400" b="1" dirty="0" smtClean="0">
                <a:solidFill>
                  <a:schemeClr val="tx2"/>
                </a:solidFill>
              </a:rPr>
              <a:t>Zakočno zračenje</a:t>
            </a:r>
          </a:p>
          <a:p>
            <a:pPr>
              <a:buFontTx/>
              <a:buChar char="-"/>
            </a:pPr>
            <a:r>
              <a:rPr lang="sr-Latn-RS" sz="2400" b="1" dirty="0" smtClean="0">
                <a:solidFill>
                  <a:schemeClr val="tx2"/>
                </a:solidFill>
              </a:rPr>
              <a:t> </a:t>
            </a:r>
            <a:r>
              <a:rPr lang="sr-Latn-RS" sz="2400" b="1" dirty="0" smtClean="0">
                <a:solidFill>
                  <a:schemeClr val="tx2"/>
                </a:solidFill>
              </a:rPr>
              <a:t>Kolimacija, filtriranje, detektorski sistem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          </a:t>
            </a:r>
            <a:endParaRPr lang="en-US" dirty="0"/>
          </a:p>
        </p:txBody>
      </p:sp>
      <p:pic>
        <p:nvPicPr>
          <p:cNvPr id="9218" name="Picture 2" descr="D:\School\B.Sc. Thesis\Slike\Livingston Plot 1i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77300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zašto</a:t>
            </a:r>
            <a:r>
              <a:rPr lang="sr-Latn-RS" dirty="0" smtClean="0"/>
              <a:t> linearni akcelerator?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šta</a:t>
            </a:r>
            <a:r>
              <a:rPr lang="sr-Latn-RS" dirty="0" smtClean="0"/>
              <a:t> je linearni akcelerator?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457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UBRZAVANJE</a:t>
            </a:r>
          </a:p>
          <a:p>
            <a:pPr>
              <a:buFontTx/>
              <a:buChar char="-"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KOLIMACIJA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257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stali parametri: vrsta čestica, intenzitet snopa, efikasnost, vreme rada, cena...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C</a:t>
            </a:r>
            <a:r>
              <a:rPr lang="sr-Latn-RS" sz="1200" dirty="0" smtClean="0">
                <a:solidFill>
                  <a:schemeClr val="bg1"/>
                </a:solidFill>
              </a:rPr>
              <a:t>iklotron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S</a:t>
            </a:r>
            <a:r>
              <a:rPr lang="sr-Latn-RS" sz="1200" dirty="0" smtClean="0">
                <a:solidFill>
                  <a:schemeClr val="bg1"/>
                </a:solidFill>
              </a:rPr>
              <a:t>inhrotron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B</a:t>
            </a:r>
            <a:r>
              <a:rPr lang="sr-Latn-RS" sz="1200" dirty="0" smtClean="0">
                <a:solidFill>
                  <a:schemeClr val="bg1"/>
                </a:solidFill>
              </a:rPr>
              <a:t>etatron...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2057400" y="2209800"/>
            <a:ext cx="5181600" cy="24384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33600" y="251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Dimenzije atoma (~10</a:t>
            </a:r>
            <a:r>
              <a:rPr lang="sr-Latn-RS" baseline="30000" dirty="0" smtClean="0"/>
              <a:t>-10</a:t>
            </a:r>
            <a:r>
              <a:rPr lang="sr-Latn-RS" dirty="0" smtClean="0"/>
              <a:t> m) 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019800" y="236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</a:rPr>
              <a:t>keV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33600" y="3276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Radijus jezgra (~ 10</a:t>
            </a:r>
            <a:r>
              <a:rPr lang="sr-Latn-RS" baseline="30000" dirty="0" smtClean="0"/>
              <a:t>-15</a:t>
            </a:r>
            <a:r>
              <a:rPr lang="sr-Latn-RS" dirty="0" smtClean="0"/>
              <a:t> m)</a:t>
            </a: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5257800" y="2590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019800" y="3124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</a:rPr>
              <a:t>MeV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09800" y="396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Konstituenti jezgra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096000" y="3733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</a:rPr>
              <a:t>GeV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5257800" y="3352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5257800" y="4038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57200" y="160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de Broglie + Planck; vezivna energija</a:t>
            </a:r>
            <a:endParaRPr lang="en-US" dirty="0"/>
          </a:p>
        </p:txBody>
      </p:sp>
      <p:sp>
        <p:nvSpPr>
          <p:cNvPr id="79" name="Left-Up Arrow 78"/>
          <p:cNvSpPr/>
          <p:nvPr/>
        </p:nvSpPr>
        <p:spPr>
          <a:xfrm rot="16200000" flipH="1" flipV="1">
            <a:off x="709629" y="2308271"/>
            <a:ext cx="1371600" cy="80965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20.04.2013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err="1" smtClean="0"/>
              <a:t>Studentska</a:t>
            </a:r>
            <a:r>
              <a:rPr lang="en-US" dirty="0" smtClean="0"/>
              <a:t> </a:t>
            </a:r>
            <a:r>
              <a:rPr lang="en-US" dirty="0" err="1" smtClean="0"/>
              <a:t>Astrofizička</a:t>
            </a:r>
            <a:r>
              <a:rPr lang="en-US" dirty="0" smtClean="0"/>
              <a:t> </a:t>
            </a:r>
            <a:r>
              <a:rPr lang="en-US" dirty="0" err="1" smtClean="0"/>
              <a:t>Radionica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457200" y="3886200"/>
          <a:ext cx="4114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5029200" y="3733800"/>
          <a:ext cx="3886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4267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b="1" dirty="0" smtClean="0"/>
              <a:t> </a:t>
            </a:r>
            <a:r>
              <a:rPr lang="sr-Latn-RS" b="1" dirty="0" smtClean="0"/>
              <a:t>Injektorski sistem</a:t>
            </a:r>
          </a:p>
          <a:p>
            <a:pPr>
              <a:buFontTx/>
              <a:buChar char="-"/>
            </a:pPr>
            <a:r>
              <a:rPr lang="sr-Latn-RS" b="1" dirty="0" smtClean="0"/>
              <a:t> Sistem za generisanje mikrotalasa</a:t>
            </a:r>
          </a:p>
          <a:p>
            <a:pPr>
              <a:buFontTx/>
              <a:buChar char="-"/>
            </a:pPr>
            <a:r>
              <a:rPr lang="sr-Latn-RS" b="1" dirty="0" smtClean="0"/>
              <a:t> T</a:t>
            </a:r>
            <a:r>
              <a:rPr lang="sr-Latn-RS" b="1" dirty="0" smtClean="0"/>
              <a:t>alasovod</a:t>
            </a:r>
          </a:p>
          <a:p>
            <a:pPr>
              <a:buFontTx/>
              <a:buChar char="-"/>
            </a:pPr>
            <a:r>
              <a:rPr lang="sr-Latn-RS" b="1" dirty="0" smtClean="0"/>
              <a:t> P</a:t>
            </a:r>
            <a:r>
              <a:rPr lang="sr-Latn-RS" b="1" dirty="0" smtClean="0"/>
              <a:t>omoćni sistem</a:t>
            </a:r>
          </a:p>
          <a:p>
            <a:pPr>
              <a:buFontTx/>
              <a:buChar char="-"/>
            </a:pPr>
            <a:r>
              <a:rPr lang="sr-Latn-RS" b="1" dirty="0" smtClean="0"/>
              <a:t> S</a:t>
            </a:r>
            <a:r>
              <a:rPr lang="sr-Latn-RS" b="1" dirty="0" smtClean="0"/>
              <a:t>istem za transport i skretanje snopa</a:t>
            </a:r>
          </a:p>
          <a:p>
            <a:pPr>
              <a:buFontTx/>
              <a:buChar char="-"/>
            </a:pPr>
            <a:r>
              <a:rPr lang="sr-Latn-RS" b="1" dirty="0" smtClean="0"/>
              <a:t> Akceleratorska glava</a:t>
            </a:r>
          </a:p>
        </p:txBody>
      </p:sp>
      <p:pic>
        <p:nvPicPr>
          <p:cNvPr id="3075" name="Picture 3" descr="D:\School\B.Sc. Thesis\Slike\LINAC_SCHEM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0518"/>
            <a:ext cx="9123680" cy="3941682"/>
          </a:xfrm>
          <a:prstGeom prst="rect">
            <a:avLst/>
          </a:prstGeom>
          <a:noFill/>
        </p:spPr>
      </p:pic>
      <p:pic>
        <p:nvPicPr>
          <p:cNvPr id="3076" name="Picture 4" descr="D:\School\B.Sc. Thesis\Slike\Linac_PARTS\Electron-Gun-eecue_29719_a1k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675" y="0"/>
            <a:ext cx="3427325" cy="2286000"/>
          </a:xfrm>
          <a:prstGeom prst="rect">
            <a:avLst/>
          </a:prstGeom>
          <a:noFill/>
        </p:spPr>
      </p:pic>
      <p:pic>
        <p:nvPicPr>
          <p:cNvPr id="3077" name="Picture 5" descr="D:\School\B.Sc. Thesis\Slike\Linac_PARTS\6MeV-Klystron-eecue_29716_5vpl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"/>
            <a:ext cx="3429000" cy="22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52400"/>
            <a:ext cx="5943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Princip ubrzavanja čestica u talasovodu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RS" sz="2000" b="1" dirty="0" smtClean="0"/>
              <a:t> </a:t>
            </a:r>
            <a:r>
              <a:rPr lang="en-US" sz="2000" b="1" dirty="0" smtClean="0"/>
              <a:t>Š</a:t>
            </a:r>
            <a:r>
              <a:rPr lang="sr-Latn-RS" sz="2000" b="1" dirty="0" smtClean="0"/>
              <a:t>uplja, cilindrična, evakuisana cev (Cu)</a:t>
            </a:r>
          </a:p>
          <a:p>
            <a:pPr>
              <a:buFontTx/>
              <a:buChar char="-"/>
            </a:pPr>
            <a:r>
              <a:rPr lang="sr-Latn-RS" sz="2000" b="1" dirty="0" smtClean="0"/>
              <a:t> </a:t>
            </a:r>
            <a:r>
              <a:rPr lang="sr-Latn-RS" sz="2000" b="1" dirty="0" smtClean="0"/>
              <a:t>Dužina u zavisnosti od primene</a:t>
            </a:r>
          </a:p>
          <a:p>
            <a:pPr>
              <a:buFontTx/>
              <a:buChar char="-"/>
            </a:pPr>
            <a:r>
              <a:rPr lang="sr-Latn-RS" sz="2000" b="1" dirty="0" smtClean="0"/>
              <a:t> </a:t>
            </a:r>
            <a:r>
              <a:rPr lang="sr-Latn-RS" sz="2000" b="1" dirty="0" smtClean="0"/>
              <a:t>Bolje provodne osobine na visokim frekvencijama od konvencionalnih provodnika</a:t>
            </a:r>
          </a:p>
          <a:p>
            <a:pPr>
              <a:buFontTx/>
              <a:buChar char="-"/>
            </a:pPr>
            <a:endParaRPr lang="en-US" sz="2000" b="1" dirty="0"/>
          </a:p>
        </p:txBody>
      </p:sp>
      <p:pic>
        <p:nvPicPr>
          <p:cNvPr id="4098" name="Picture 2" descr="D:\School\B.Sc. Thesis\Slike\raspodela naelektrisanja u talasovod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901380" cy="1752600"/>
          </a:xfrm>
          <a:prstGeom prst="rect">
            <a:avLst/>
          </a:prstGeom>
          <a:noFill/>
        </p:spPr>
      </p:pic>
      <p:pic>
        <p:nvPicPr>
          <p:cNvPr id="4099" name="Picture 3" descr="D:\School\B.Sc. Thesis\Slike\raspodela naelektrisanja sa blenda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14800"/>
            <a:ext cx="6324600" cy="20756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657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FAZNA BRZINA!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505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BLENDE:</a:t>
            </a:r>
            <a:br>
              <a:rPr lang="sr-Latn-RS" b="1" dirty="0" smtClean="0">
                <a:solidFill>
                  <a:srgbClr val="FF0000"/>
                </a:solidFill>
              </a:rPr>
            </a:br>
            <a:r>
              <a:rPr lang="sr-Latn-RS" b="1" dirty="0" smtClean="0">
                <a:solidFill>
                  <a:srgbClr val="FF0000"/>
                </a:solidFill>
              </a:rPr>
              <a:t>1. povezivanje i distribucija polja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2.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sr-Latn-RS" b="1" dirty="0" smtClean="0">
                <a:solidFill>
                  <a:srgbClr val="FF0000"/>
                </a:solidFill>
              </a:rPr>
              <a:t>rostorna raspodela polja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/>
                </a:solidFill>
              </a:rPr>
              <a:t>Ubrzavanje putujućim talasom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D:\School\B.Sc. Thesis\Slike\sinuso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651504" cy="2743200"/>
          </a:xfrm>
          <a:prstGeom prst="rect">
            <a:avLst/>
          </a:prstGeom>
          <a:noFill/>
        </p:spPr>
      </p:pic>
      <p:pic>
        <p:nvPicPr>
          <p:cNvPr id="5123" name="Picture 3" descr="D:\School\B.Sc. Thesis\Slike\TW-polj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0"/>
            <a:ext cx="5080001" cy="3309938"/>
          </a:xfrm>
          <a:prstGeom prst="rect">
            <a:avLst/>
          </a:prstGeom>
          <a:noFill/>
        </p:spPr>
      </p:pic>
      <p:pic>
        <p:nvPicPr>
          <p:cNvPr id="5124" name="Picture 4" descr="D:\Work\VI SAR - Prezentacija\surfing-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8600"/>
            <a:ext cx="3411537" cy="27292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3733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sr-Latn-RS" b="1" dirty="0" smtClean="0"/>
              <a:t>a česticu deluje sila </a:t>
            </a:r>
            <a:r>
              <a:rPr lang="sr-Latn-RS" b="1" i="1" dirty="0" smtClean="0"/>
              <a:t>eE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/>
                </a:solidFill>
              </a:rPr>
              <a:t>Ubrzavanje stojećim talasom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D:\School\B.Sc. Thesis\Slike\Standingwav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371640" cy="3581400"/>
          </a:xfrm>
          <a:prstGeom prst="rect">
            <a:avLst/>
          </a:prstGeom>
          <a:noFill/>
        </p:spPr>
      </p:pic>
      <p:pic>
        <p:nvPicPr>
          <p:cNvPr id="6147" name="Picture 3" descr="D:\School\B.Sc. Thesis\Slike\SW-polj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370" y="2971800"/>
            <a:ext cx="5648630" cy="3789363"/>
          </a:xfrm>
          <a:prstGeom prst="rect">
            <a:avLst/>
          </a:prstGeom>
          <a:noFill/>
        </p:spPr>
      </p:pic>
      <p:pic>
        <p:nvPicPr>
          <p:cNvPr id="6148" name="Picture 4" descr="D:\Work\VI SAR - Prezentacij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95800"/>
            <a:ext cx="1752600" cy="1915633"/>
          </a:xfrm>
          <a:prstGeom prst="rect">
            <a:avLst/>
          </a:prstGeom>
          <a:noFill/>
        </p:spPr>
      </p:pic>
      <p:pic>
        <p:nvPicPr>
          <p:cNvPr id="6151" name="Picture 7" descr="D:\School\B.Sc. Thesis\Slike\Linac_PARTS\Linear-Accelerator-eecue_29717_3gvy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428" y="381001"/>
            <a:ext cx="8693876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pic>
        <p:nvPicPr>
          <p:cNvPr id="7170" name="Picture 2" descr="D:\School\B.Sc. Thesis\Slike\Homogenost Do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53779" cy="35353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1066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</a:rPr>
              <a:t>Savijanje: magneti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171" name="Picture 3" descr="D:\School\B.Sc. Thesis\Slike\Magneti90-2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853" y="2811468"/>
            <a:ext cx="4587155" cy="32083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10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</a:rPr>
              <a:t>Navođenje: kalemovi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676400" y="3657600"/>
            <a:ext cx="2286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53200" y="18288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Studentska Astrofizička Radionica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</a:rPr>
              <a:t>Ako X: META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D:\School\B.Sc. Thesis\Slike\ME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229742" cy="2383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91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T</a:t>
            </a:r>
            <a:r>
              <a:rPr lang="sr-Latn-RS" dirty="0" smtClean="0"/>
              <a:t>ransmisiona (“tanka”)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sr-Latn-RS" dirty="0" smtClean="0"/>
              <a:t>Refleksiona (“debela”)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Materijal: VISOK </a:t>
            </a:r>
            <a:r>
              <a:rPr lang="sr-Latn-RS" b="1" i="1" dirty="0" smtClean="0"/>
              <a:t>Z</a:t>
            </a:r>
            <a:r>
              <a:rPr lang="sr-Latn-RS" b="1" dirty="0" smtClean="0"/>
              <a:t>!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baseline="-25000" dirty="0" smtClean="0">
                <a:solidFill>
                  <a:srgbClr val="7030A0"/>
                </a:solidFill>
              </a:rPr>
              <a:t>74</a:t>
            </a:r>
            <a:r>
              <a:rPr lang="sr-Latn-RS" sz="2800" b="1" dirty="0" smtClean="0">
                <a:solidFill>
                  <a:srgbClr val="7030A0"/>
                </a:solidFill>
              </a:rPr>
              <a:t>W, </a:t>
            </a:r>
            <a:r>
              <a:rPr lang="sr-Latn-RS" sz="2800" b="1" baseline="-25000" dirty="0" smtClean="0">
                <a:solidFill>
                  <a:srgbClr val="7030A0"/>
                </a:solidFill>
              </a:rPr>
              <a:t>79</a:t>
            </a:r>
            <a:r>
              <a:rPr lang="sr-Latn-RS" sz="2800" b="1" dirty="0" smtClean="0">
                <a:solidFill>
                  <a:srgbClr val="7030A0"/>
                </a:solidFill>
              </a:rPr>
              <a:t>Au, </a:t>
            </a:r>
            <a:r>
              <a:rPr lang="sr-Latn-RS" sz="2800" b="1" baseline="-25000" dirty="0" smtClean="0">
                <a:solidFill>
                  <a:srgbClr val="7030A0"/>
                </a:solidFill>
              </a:rPr>
              <a:t>82</a:t>
            </a:r>
            <a:r>
              <a:rPr lang="sr-Latn-RS" sz="2800" b="1" dirty="0" smtClean="0">
                <a:solidFill>
                  <a:srgbClr val="7030A0"/>
                </a:solidFill>
              </a:rPr>
              <a:t>Pb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00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</a:rPr>
              <a:t>Kolimatorski sistem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8195" name="Picture 3" descr="D:\School\B.Sc. Thesis\Slike\kolimator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2621711" cy="2438400"/>
          </a:xfrm>
          <a:prstGeom prst="rect">
            <a:avLst/>
          </a:prstGeom>
          <a:noFill/>
        </p:spPr>
      </p:pic>
      <p:pic>
        <p:nvPicPr>
          <p:cNvPr id="8196" name="Picture 4" descr="D:\School\B.Sc. Thesis\Slike\MLC+-+g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2667000" cy="25873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53000" y="3048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</a:rPr>
              <a:t>Filteri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3657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</a:t>
            </a:r>
            <a:r>
              <a:rPr lang="sr-Latn-RS" dirty="0" smtClean="0"/>
              <a:t>psorberi (C, Al)</a:t>
            </a:r>
          </a:p>
          <a:p>
            <a:pPr>
              <a:buFontTx/>
              <a:buChar char="-"/>
            </a:pPr>
            <a:r>
              <a:rPr lang="sr-Latn-RS" dirty="0" smtClean="0"/>
              <a:t> </a:t>
            </a:r>
            <a:r>
              <a:rPr lang="sr-Latn-RS" dirty="0" smtClean="0"/>
              <a:t>Homogenizator</a:t>
            </a:r>
            <a:endParaRPr lang="en-US" dirty="0"/>
          </a:p>
        </p:txBody>
      </p:sp>
      <p:pic>
        <p:nvPicPr>
          <p:cNvPr id="8197" name="Picture 5" descr="D:\School\B.Sc. Thesis\Slike\flattened beam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267200"/>
            <a:ext cx="2985141" cy="20812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004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sr-Latn-RS" dirty="0" smtClean="0"/>
              <a:t>otoneutroni!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2743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</a:rPr>
              <a:t>Detektori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819400" y="4572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333</Words>
  <Application>Microsoft Office PowerPoint</Application>
  <PresentationFormat>On-screen Show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Princip rada i dizajn linearnih akceleratora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 rada i dizajn linearnih akceleratora</dc:title>
  <dc:creator>nikolina</dc:creator>
  <cp:lastModifiedBy>nikolina</cp:lastModifiedBy>
  <cp:revision>52</cp:revision>
  <dcterms:created xsi:type="dcterms:W3CDTF">2006-08-16T00:00:00Z</dcterms:created>
  <dcterms:modified xsi:type="dcterms:W3CDTF">2013-04-20T08:12:15Z</dcterms:modified>
</cp:coreProperties>
</file>