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09A7D8-1046-46F6-B38B-29A778E2D8C9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F6BC83-8877-4056-B78A-E63634253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0641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B0BA17-7FE5-457C-9F24-58376B66291D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0556DE-8A81-4DA1-A407-8954C3F97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7602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556DE-8A81-4DA1-A407-8954C3F9759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141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556DE-8A81-4DA1-A407-8954C3F9759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590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556DE-8A81-4DA1-A407-8954C3F9759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731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556DE-8A81-4DA1-A407-8954C3F9759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12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556DE-8A81-4DA1-A407-8954C3F9759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612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556DE-8A81-4DA1-A407-8954C3F9759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195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556DE-8A81-4DA1-A407-8954C3F9759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013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556DE-8A81-4DA1-A407-8954C3F9759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981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556DE-8A81-4DA1-A407-8954C3F9759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8648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556DE-8A81-4DA1-A407-8954C3F9759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893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23.04.2016.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IX SAR | Digitalni planetarijum | Dajana Posavčić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23.04.2016.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IX SAR | Digitalni planetarijum | Dajana Posavčić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23.04.2016.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IX SAR | Digitalni planetarijum | Dajana Posavčić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23.04.2016.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IX SAR | Digitalni planetarijum | Dajana Posavčić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23.04.2016.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IX SAR | Digitalni planetarijum | Dajana Posavčić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23.04.2016.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IX SAR | Digitalni planetarijum | Dajana Posavčić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23.04.2016.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IX SAR | Digitalni planetarijum | Dajana Posavčić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23.04.2016.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IX SAR | Digitalni planetarijum | Dajana Posavčić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23.04.2016.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IX SAR | Digitalni planetarijum | Dajana Posavčić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23.04.2016.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IX SAR | Digitalni planetarijum | Dajana Posavčić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23.04.2016.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IX SAR | Digitalni planetarijum | Dajana Posavčić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23.04.2016.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IX SAR | Digitalni planetarijum | Dajana Posavčić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23.04.2016.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IX SAR | Digitalni planetarijum | Dajana Posavčić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23.04.2016.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IX SAR | Digitalni planetarijum | Dajana Posavčić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23.04.2016.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IX SAR | Digitalni planetarijum | Dajana Posavčić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23.04.2016.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IX SAR | Digitalni planetarijum | Dajana Posavčić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23.04.2016.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IX SAR | Digitalni planetarijum | Dajana Posavčić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smtClean="0"/>
              <a:t>23.04.2016.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smtClean="0"/>
              <a:t>IX SAR | Digitalni planetarijum | Dajana Posavčić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microsoft.com/office/2007/relationships/hdphoto" Target="../media/hdphoto5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4.wdp"/><Relationship Id="rId4" Type="http://schemas.openxmlformats.org/officeDocument/2006/relationships/image" Target="../media/image7.png"/><Relationship Id="rId9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17.png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13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12" Type="http://schemas.microsoft.com/office/2007/relationships/hdphoto" Target="../media/hdphoto13.wdp"/><Relationship Id="rId2" Type="http://schemas.openxmlformats.org/officeDocument/2006/relationships/notesSlide" Target="../notesSlides/notesSlide9.xml"/><Relationship Id="rId16" Type="http://schemas.microsoft.com/office/2007/relationships/hdphoto" Target="../media/hdphoto15.wdp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5" Type="http://schemas.openxmlformats.org/officeDocument/2006/relationships/image" Target="../media/image24.png"/><Relationship Id="rId10" Type="http://schemas.microsoft.com/office/2007/relationships/hdphoto" Target="../media/hdphoto12.wdp"/><Relationship Id="rId4" Type="http://schemas.microsoft.com/office/2007/relationships/hdphoto" Target="../media/hdphoto9.wdp"/><Relationship Id="rId9" Type="http://schemas.openxmlformats.org/officeDocument/2006/relationships/image" Target="../media/image21.png"/><Relationship Id="rId14" Type="http://schemas.microsoft.com/office/2007/relationships/hdphoto" Target="../media/hdphoto1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1" b="100000" l="521" r="99740">
                        <a14:foregroundMark x1="72135" y1="81380" x2="72135" y2="8138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714" y="1500817"/>
            <a:ext cx="5066767" cy="50667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1833" y="317031"/>
            <a:ext cx="9144000" cy="1641490"/>
          </a:xfrm>
        </p:spPr>
        <p:txBody>
          <a:bodyPr>
            <a:normAutofit/>
          </a:bodyPr>
          <a:lstStyle/>
          <a:p>
            <a:r>
              <a:rPr lang="sr-Latn-RS" sz="6600" dirty="0" smtClean="0"/>
              <a:t>IX SAR </a:t>
            </a:r>
            <a:r>
              <a:rPr lang="en-US" sz="6600" dirty="0"/>
              <a:t>|</a:t>
            </a:r>
            <a:r>
              <a:rPr lang="sr-Latn-RS" sz="6600" dirty="0" smtClean="0"/>
              <a:t> Digitalni planetarijum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2379" y="5813559"/>
            <a:ext cx="9144000" cy="754025"/>
          </a:xfrm>
        </p:spPr>
        <p:txBody>
          <a:bodyPr>
            <a:normAutofit/>
          </a:bodyPr>
          <a:lstStyle/>
          <a:p>
            <a:r>
              <a:rPr lang="sr-Latn-RS" sz="4000" dirty="0" smtClean="0"/>
              <a:t>Dajana Posavčić</a:t>
            </a:r>
            <a:endParaRPr lang="en-US" sz="4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62" y="128888"/>
            <a:ext cx="1149096" cy="100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82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8369" y="1932110"/>
            <a:ext cx="4583806" cy="1325563"/>
          </a:xfrm>
        </p:spPr>
        <p:txBody>
          <a:bodyPr>
            <a:normAutofit/>
          </a:bodyPr>
          <a:lstStyle/>
          <a:p>
            <a:r>
              <a:rPr lang="sr-Latn-RS" sz="4400" dirty="0" smtClean="0"/>
              <a:t>Hvala na pažnji!</a:t>
            </a:r>
            <a:endParaRPr lang="en-US" sz="4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800" dirty="0" smtClean="0"/>
              <a:t>23.04.2016.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860701" cy="365125"/>
          </a:xfrm>
        </p:spPr>
        <p:txBody>
          <a:bodyPr/>
          <a:lstStyle/>
          <a:p>
            <a:r>
              <a:rPr lang="en-US" sz="1800" dirty="0" smtClean="0"/>
              <a:t>IX SAR | </a:t>
            </a:r>
            <a:r>
              <a:rPr lang="en-US" sz="1800" dirty="0" err="1" smtClean="0"/>
              <a:t>Digitalni</a:t>
            </a:r>
            <a:r>
              <a:rPr lang="en-US" sz="1800" dirty="0" smtClean="0"/>
              <a:t> </a:t>
            </a:r>
            <a:r>
              <a:rPr lang="en-US" sz="1800" dirty="0" err="1" smtClean="0"/>
              <a:t>planetarijum</a:t>
            </a:r>
            <a:r>
              <a:rPr lang="en-US" sz="1800" dirty="0" smtClean="0"/>
              <a:t> | Dajana </a:t>
            </a:r>
            <a:r>
              <a:rPr lang="en-US" sz="1800" dirty="0" err="1" smtClean="0"/>
              <a:t>Posavčić</a:t>
            </a: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z="1800" smtClean="0"/>
              <a:t>10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0160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135" y="90432"/>
            <a:ext cx="10515600" cy="1325563"/>
          </a:xfrm>
        </p:spPr>
        <p:txBody>
          <a:bodyPr>
            <a:normAutofit/>
          </a:bodyPr>
          <a:lstStyle/>
          <a:p>
            <a:r>
              <a:rPr lang="sr-Latn-RS" sz="4400" dirty="0" smtClean="0"/>
              <a:t>Penzionisan projektor...</a:t>
            </a:r>
            <a:endParaRPr lang="en-US" sz="4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32" y="1529549"/>
            <a:ext cx="6029317" cy="4077706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800" dirty="0" smtClean="0"/>
              <a:t>23.04.2016.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860701" cy="365125"/>
          </a:xfrm>
        </p:spPr>
        <p:txBody>
          <a:bodyPr/>
          <a:lstStyle/>
          <a:p>
            <a:r>
              <a:rPr lang="en-US" sz="1800" dirty="0" smtClean="0"/>
              <a:t>IX SAR | </a:t>
            </a:r>
            <a:r>
              <a:rPr lang="en-US" sz="1800" dirty="0" err="1" smtClean="0"/>
              <a:t>Digitalni</a:t>
            </a:r>
            <a:r>
              <a:rPr lang="en-US" sz="1800" dirty="0" smtClean="0"/>
              <a:t> </a:t>
            </a:r>
            <a:r>
              <a:rPr lang="en-US" sz="1800" dirty="0" err="1" smtClean="0"/>
              <a:t>planetarijum</a:t>
            </a:r>
            <a:r>
              <a:rPr lang="en-US" sz="1800" dirty="0" smtClean="0"/>
              <a:t> | Dajana </a:t>
            </a:r>
            <a:r>
              <a:rPr lang="en-US" sz="1800" dirty="0" err="1" smtClean="0"/>
              <a:t>Posavčić</a:t>
            </a: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z="1800" smtClean="0"/>
              <a:t>2</a:t>
            </a:fld>
            <a:endParaRPr lang="en-US" sz="1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196" y="515558"/>
            <a:ext cx="3865539" cy="541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92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135" y="90432"/>
            <a:ext cx="10515600" cy="1325563"/>
          </a:xfrm>
        </p:spPr>
        <p:txBody>
          <a:bodyPr>
            <a:normAutofit/>
          </a:bodyPr>
          <a:lstStyle/>
          <a:p>
            <a:r>
              <a:rPr lang="sr-Latn-RS" sz="4400" dirty="0" smtClean="0"/>
              <a:t>Delovi digitalnog planetarijuma</a:t>
            </a:r>
            <a:endParaRPr lang="en-US" sz="4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800" dirty="0" smtClean="0"/>
              <a:t>23.04.2016.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860701" cy="365125"/>
          </a:xfrm>
        </p:spPr>
        <p:txBody>
          <a:bodyPr/>
          <a:lstStyle/>
          <a:p>
            <a:r>
              <a:rPr lang="en-US" sz="1800" dirty="0" smtClean="0"/>
              <a:t>IX SAR | </a:t>
            </a:r>
            <a:r>
              <a:rPr lang="en-US" sz="1800" dirty="0" err="1" smtClean="0"/>
              <a:t>Digitalni</a:t>
            </a:r>
            <a:r>
              <a:rPr lang="en-US" sz="1800" dirty="0" smtClean="0"/>
              <a:t> </a:t>
            </a:r>
            <a:r>
              <a:rPr lang="en-US" sz="1800" dirty="0" err="1" smtClean="0"/>
              <a:t>planetarijum</a:t>
            </a:r>
            <a:r>
              <a:rPr lang="en-US" sz="1800" dirty="0" smtClean="0"/>
              <a:t> | Dajana </a:t>
            </a:r>
            <a:r>
              <a:rPr lang="en-US" sz="1800" dirty="0" err="1" smtClean="0"/>
              <a:t>Posavčić</a:t>
            </a: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z="1800" smtClean="0"/>
              <a:t>3</a:t>
            </a:fld>
            <a:endParaRPr lang="en-US" sz="18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04" y="1487145"/>
            <a:ext cx="3610163" cy="3266338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9000" y1="35584" x2="29000" y2="35584"/>
                        <a14:foregroundMark x1="15000" y1="22078" x2="15000" y2="22078"/>
                        <a14:foregroundMark x1="17000" y1="37922" x2="17000" y2="37922"/>
                        <a14:foregroundMark x1="78750" y1="31688" x2="78750" y2="31688"/>
                        <a14:foregroundMark x1="79750" y1="42078" x2="79750" y2="42078"/>
                        <a14:backgroundMark x1="3500" y1="4156" x2="3500" y2="4156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196" y="2258897"/>
            <a:ext cx="1789957" cy="17228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667" r="96667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799" y="2227066"/>
            <a:ext cx="2269233" cy="18103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25" b="99213" l="0" r="98679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498" y="2203218"/>
            <a:ext cx="2551500" cy="183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25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135" y="90432"/>
            <a:ext cx="10515600" cy="1325563"/>
          </a:xfrm>
        </p:spPr>
        <p:txBody>
          <a:bodyPr>
            <a:normAutofit/>
          </a:bodyPr>
          <a:lstStyle/>
          <a:p>
            <a:r>
              <a:rPr lang="sr-Latn-RS" sz="4400" dirty="0" smtClean="0"/>
              <a:t>Projektor</a:t>
            </a:r>
            <a:endParaRPr lang="en-US" sz="4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800" dirty="0" smtClean="0"/>
              <a:t>23.04.2016.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860701" cy="365125"/>
          </a:xfrm>
        </p:spPr>
        <p:txBody>
          <a:bodyPr/>
          <a:lstStyle/>
          <a:p>
            <a:r>
              <a:rPr lang="en-US" sz="1800" dirty="0" smtClean="0"/>
              <a:t>IX SAR | </a:t>
            </a:r>
            <a:r>
              <a:rPr lang="en-US" sz="1800" dirty="0" err="1" smtClean="0"/>
              <a:t>Digitalni</a:t>
            </a:r>
            <a:r>
              <a:rPr lang="en-US" sz="1800" dirty="0" smtClean="0"/>
              <a:t> </a:t>
            </a:r>
            <a:r>
              <a:rPr lang="en-US" sz="1800" dirty="0" err="1" smtClean="0"/>
              <a:t>planetarijum</a:t>
            </a:r>
            <a:r>
              <a:rPr lang="en-US" sz="1800" dirty="0" smtClean="0"/>
              <a:t> | Dajana </a:t>
            </a:r>
            <a:r>
              <a:rPr lang="en-US" sz="1800" dirty="0" err="1" smtClean="0"/>
              <a:t>Posavčić</a:t>
            </a: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z="1800" smtClean="0"/>
              <a:t>4</a:t>
            </a:fld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775" y="1425699"/>
            <a:ext cx="5111839" cy="4351338"/>
          </a:xfrm>
        </p:spPr>
        <p:txBody>
          <a:bodyPr/>
          <a:lstStyle/>
          <a:p>
            <a:r>
              <a:rPr lang="sr-Latn-RS" dirty="0" smtClean="0"/>
              <a:t>Rezolucija: f</a:t>
            </a:r>
            <a:r>
              <a:rPr lang="en-US" dirty="0" err="1" smtClean="0"/>
              <a:t>ull</a:t>
            </a:r>
            <a:r>
              <a:rPr lang="en-US" dirty="0" smtClean="0"/>
              <a:t> </a:t>
            </a:r>
            <a:r>
              <a:rPr lang="en-US" dirty="0"/>
              <a:t>HD (1920 x 1080</a:t>
            </a:r>
            <a:r>
              <a:rPr lang="en-US" dirty="0" smtClean="0"/>
              <a:t>)</a:t>
            </a:r>
            <a:endParaRPr lang="sr-Latn-RS" dirty="0" smtClean="0"/>
          </a:p>
          <a:p>
            <a:r>
              <a:rPr lang="sr-Latn-RS" dirty="0" smtClean="0"/>
              <a:t>Kontrast: </a:t>
            </a:r>
            <a:r>
              <a:rPr lang="en-US" dirty="0"/>
              <a:t>10,000:1</a:t>
            </a:r>
            <a:endParaRPr lang="sr-Latn-RS" dirty="0" smtClean="0"/>
          </a:p>
          <a:p>
            <a:r>
              <a:rPr lang="sr-Latn-RS" dirty="0" smtClean="0"/>
              <a:t>Intenzitet fluksa: </a:t>
            </a:r>
            <a:r>
              <a:rPr lang="en-US" dirty="0" smtClean="0"/>
              <a:t>3000 </a:t>
            </a:r>
            <a:r>
              <a:rPr lang="en-US" dirty="0"/>
              <a:t>lm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2385" y="1425699"/>
            <a:ext cx="5472230" cy="49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66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135" y="90432"/>
            <a:ext cx="10515600" cy="1325563"/>
          </a:xfrm>
        </p:spPr>
        <p:txBody>
          <a:bodyPr>
            <a:normAutofit/>
          </a:bodyPr>
          <a:lstStyle/>
          <a:p>
            <a:r>
              <a:rPr lang="sr-Latn-RS" sz="4400" dirty="0" smtClean="0"/>
              <a:t>Objektiv - kondenzor</a:t>
            </a:r>
            <a:endParaRPr lang="en-US" sz="4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800" dirty="0" smtClean="0"/>
              <a:t>23.04.2016.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860701" cy="365125"/>
          </a:xfrm>
        </p:spPr>
        <p:txBody>
          <a:bodyPr/>
          <a:lstStyle/>
          <a:p>
            <a:r>
              <a:rPr lang="en-US" sz="1800" dirty="0" smtClean="0"/>
              <a:t>IX SAR | </a:t>
            </a:r>
            <a:r>
              <a:rPr lang="en-US" sz="1800" dirty="0" err="1" smtClean="0"/>
              <a:t>Digitalni</a:t>
            </a:r>
            <a:r>
              <a:rPr lang="en-US" sz="1800" dirty="0" smtClean="0"/>
              <a:t> </a:t>
            </a:r>
            <a:r>
              <a:rPr lang="en-US" sz="1800" dirty="0" err="1" smtClean="0"/>
              <a:t>planetarijum</a:t>
            </a:r>
            <a:r>
              <a:rPr lang="en-US" sz="1800" dirty="0" smtClean="0"/>
              <a:t> | Dajana </a:t>
            </a:r>
            <a:r>
              <a:rPr lang="en-US" sz="1800" dirty="0" err="1" smtClean="0"/>
              <a:t>Posavčić</a:t>
            </a: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z="1800" smtClean="0"/>
              <a:t>5</a:t>
            </a:fld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775" y="1425699"/>
            <a:ext cx="10233800" cy="4351338"/>
          </a:xfrm>
        </p:spPr>
        <p:txBody>
          <a:bodyPr/>
          <a:lstStyle/>
          <a:p>
            <a:r>
              <a:rPr lang="sr-Latn-RS" dirty="0" smtClean="0"/>
              <a:t> 50 mm foto objektiv</a:t>
            </a:r>
          </a:p>
          <a:p>
            <a:r>
              <a:rPr lang="sr-Latn-RS" dirty="0" smtClean="0"/>
              <a:t>f/1.4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4499" y="2149854"/>
            <a:ext cx="3368899" cy="323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2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135" y="90432"/>
            <a:ext cx="10515600" cy="1325563"/>
          </a:xfrm>
        </p:spPr>
        <p:txBody>
          <a:bodyPr>
            <a:normAutofit/>
          </a:bodyPr>
          <a:lstStyle/>
          <a:p>
            <a:r>
              <a:rPr lang="sr-Latn-RS" sz="4400" dirty="0" smtClean="0"/>
              <a:t>Prizma</a:t>
            </a:r>
            <a:endParaRPr lang="en-US" sz="4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800" dirty="0" smtClean="0"/>
              <a:t>23.04.2016.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860701" cy="365125"/>
          </a:xfrm>
        </p:spPr>
        <p:txBody>
          <a:bodyPr/>
          <a:lstStyle/>
          <a:p>
            <a:r>
              <a:rPr lang="en-US" sz="1800" dirty="0" smtClean="0"/>
              <a:t>IX SAR | </a:t>
            </a:r>
            <a:r>
              <a:rPr lang="en-US" sz="1800" dirty="0" err="1" smtClean="0"/>
              <a:t>Digitalni</a:t>
            </a:r>
            <a:r>
              <a:rPr lang="en-US" sz="1800" dirty="0" smtClean="0"/>
              <a:t> </a:t>
            </a:r>
            <a:r>
              <a:rPr lang="en-US" sz="1800" dirty="0" err="1" smtClean="0"/>
              <a:t>planetarijum</a:t>
            </a:r>
            <a:r>
              <a:rPr lang="en-US" sz="1800" dirty="0" smtClean="0"/>
              <a:t> | Dajana </a:t>
            </a:r>
            <a:r>
              <a:rPr lang="en-US" sz="1800" dirty="0" err="1" smtClean="0"/>
              <a:t>Posavčić</a:t>
            </a: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z="1800" smtClean="0"/>
              <a:t>6</a:t>
            </a:fld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775" y="1425699"/>
            <a:ext cx="10233800" cy="4351338"/>
          </a:xfrm>
        </p:spPr>
        <p:txBody>
          <a:bodyPr/>
          <a:lstStyle/>
          <a:p>
            <a:r>
              <a:rPr lang="sr-Latn-RS" dirty="0" smtClean="0"/>
              <a:t>Dijagonalno ravno ogledalo</a:t>
            </a:r>
          </a:p>
          <a:p>
            <a:r>
              <a:rPr lang="en-US" dirty="0"/>
              <a:t> 91% </a:t>
            </a:r>
            <a:r>
              <a:rPr lang="en-US" dirty="0" err="1" smtClean="0"/>
              <a:t>refle</a:t>
            </a:r>
            <a:r>
              <a:rPr lang="sr-Latn-RS" dirty="0" smtClean="0"/>
              <a:t>k</a:t>
            </a:r>
            <a:r>
              <a:rPr lang="en-US" dirty="0" err="1" smtClean="0"/>
              <a:t>tiv</a:t>
            </a:r>
            <a:r>
              <a:rPr lang="sr-Latn-RS" dirty="0" smtClean="0"/>
              <a:t>nost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012" y="1495952"/>
            <a:ext cx="6529175" cy="42810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0178" y="3056955"/>
            <a:ext cx="3988771" cy="318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1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135" y="90432"/>
            <a:ext cx="10515600" cy="1325563"/>
          </a:xfrm>
        </p:spPr>
        <p:txBody>
          <a:bodyPr>
            <a:normAutofit/>
          </a:bodyPr>
          <a:lstStyle/>
          <a:p>
            <a:r>
              <a:rPr lang="sr-Latn-RS" sz="4400" dirty="0" smtClean="0"/>
              <a:t>Širokougaoni objektiv</a:t>
            </a:r>
            <a:endParaRPr lang="en-US" sz="4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800" dirty="0" smtClean="0"/>
              <a:t>23.04.2016.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860701" cy="365125"/>
          </a:xfrm>
        </p:spPr>
        <p:txBody>
          <a:bodyPr/>
          <a:lstStyle/>
          <a:p>
            <a:r>
              <a:rPr lang="en-US" sz="1800" dirty="0" smtClean="0"/>
              <a:t>IX SAR | </a:t>
            </a:r>
            <a:r>
              <a:rPr lang="en-US" sz="1800" dirty="0" err="1" smtClean="0"/>
              <a:t>Digitalni</a:t>
            </a:r>
            <a:r>
              <a:rPr lang="en-US" sz="1800" dirty="0" smtClean="0"/>
              <a:t> </a:t>
            </a:r>
            <a:r>
              <a:rPr lang="en-US" sz="1800" dirty="0" err="1" smtClean="0"/>
              <a:t>planetarijum</a:t>
            </a:r>
            <a:r>
              <a:rPr lang="en-US" sz="1800" dirty="0" smtClean="0"/>
              <a:t> | Dajana </a:t>
            </a:r>
            <a:r>
              <a:rPr lang="en-US" sz="1800" dirty="0" err="1" smtClean="0"/>
              <a:t>Posavčić</a:t>
            </a: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z="1800" smtClean="0"/>
              <a:t>7</a:t>
            </a:fld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775" y="1425699"/>
            <a:ext cx="10233800" cy="4351338"/>
          </a:xfrm>
        </p:spPr>
        <p:txBody>
          <a:bodyPr/>
          <a:lstStyle/>
          <a:p>
            <a:r>
              <a:rPr lang="sr-Latn-RS" dirty="0" smtClean="0"/>
              <a:t>Vidno polje: 180</a:t>
            </a:r>
            <a:r>
              <a:rPr 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◦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824" y="2364474"/>
            <a:ext cx="5233651" cy="34798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1930" y="1734073"/>
            <a:ext cx="3004476" cy="216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22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135" y="90432"/>
            <a:ext cx="10515600" cy="1325563"/>
          </a:xfrm>
        </p:spPr>
        <p:txBody>
          <a:bodyPr>
            <a:normAutofit/>
          </a:bodyPr>
          <a:lstStyle/>
          <a:p>
            <a:r>
              <a:rPr lang="sr-Latn-RS" sz="4400" dirty="0" smtClean="0"/>
              <a:t>Sadržaji projekcija</a:t>
            </a:r>
            <a:endParaRPr lang="en-US" sz="4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800" dirty="0" smtClean="0"/>
              <a:t>23.04.2016.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860701" cy="365125"/>
          </a:xfrm>
        </p:spPr>
        <p:txBody>
          <a:bodyPr/>
          <a:lstStyle/>
          <a:p>
            <a:r>
              <a:rPr lang="en-US" sz="1800" dirty="0" smtClean="0"/>
              <a:t>IX SAR | </a:t>
            </a:r>
            <a:r>
              <a:rPr lang="en-US" sz="1800" dirty="0" err="1" smtClean="0"/>
              <a:t>Digitalni</a:t>
            </a:r>
            <a:r>
              <a:rPr lang="en-US" sz="1800" dirty="0" smtClean="0"/>
              <a:t> </a:t>
            </a:r>
            <a:r>
              <a:rPr lang="en-US" sz="1800" dirty="0" err="1" smtClean="0"/>
              <a:t>planetarijum</a:t>
            </a:r>
            <a:r>
              <a:rPr lang="en-US" sz="1800" dirty="0" smtClean="0"/>
              <a:t> | Dajana </a:t>
            </a:r>
            <a:r>
              <a:rPr lang="en-US" sz="1800" dirty="0" err="1" smtClean="0"/>
              <a:t>Posavčić</a:t>
            </a: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z="1800" smtClean="0"/>
              <a:t>8</a:t>
            </a:fld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775" y="1425699"/>
            <a:ext cx="10233800" cy="4351338"/>
          </a:xfrm>
        </p:spPr>
        <p:txBody>
          <a:bodyPr/>
          <a:lstStyle/>
          <a:p>
            <a:r>
              <a:rPr lang="sr-Latn-RS" dirty="0" smtClean="0"/>
              <a:t>Stellarium</a:t>
            </a:r>
          </a:p>
          <a:p>
            <a:r>
              <a:rPr lang="en-US" dirty="0"/>
              <a:t> </a:t>
            </a:r>
            <a:r>
              <a:rPr lang="sr-Latn-RS" dirty="0" smtClean="0"/>
              <a:t>Space Engine</a:t>
            </a:r>
          </a:p>
          <a:p>
            <a:r>
              <a:rPr lang="sr-Latn-RS" dirty="0" smtClean="0"/>
              <a:t>Filmovi</a:t>
            </a:r>
          </a:p>
          <a:p>
            <a:r>
              <a:rPr lang="sr-Latn-RS" dirty="0" smtClean="0"/>
              <a:t>Video klipovi i animacije...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514" y="1083288"/>
            <a:ext cx="5057641" cy="33627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669" l="3464" r="88684">
                        <a14:foregroundMark x1="42956" y1="34106" x2="21709" y2="29139"/>
                        <a14:foregroundMark x1="21247" y1="29801" x2="15473" y2="47351"/>
                        <a14:foregroundMark x1="27714" y1="12583" x2="20554" y2="24172"/>
                        <a14:foregroundMark x1="26790" y1="44702" x2="26790" y2="44702"/>
                        <a14:foregroundMark x1="25635" y1="55298" x2="25635" y2="55298"/>
                        <a14:foregroundMark x1="83603" y1="38411" x2="82910" y2="55960"/>
                        <a14:foregroundMark x1="85450" y1="53974" x2="84527" y2="40728"/>
                        <a14:foregroundMark x1="26790" y1="11921" x2="33025" y2="6954"/>
                        <a14:backgroundMark x1="24018" y1="8278" x2="24018" y2="8278"/>
                        <a14:backgroundMark x1="29099" y1="2980" x2="29099" y2="2980"/>
                        <a14:backgroundMark x1="67667" y1="3311" x2="67667" y2="33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304" y="3246376"/>
            <a:ext cx="4043701" cy="282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69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498" y="0"/>
            <a:ext cx="10515600" cy="1325563"/>
          </a:xfrm>
        </p:spPr>
        <p:txBody>
          <a:bodyPr>
            <a:normAutofit/>
          </a:bodyPr>
          <a:lstStyle/>
          <a:p>
            <a:r>
              <a:rPr lang="sr-Latn-RS" sz="4400" dirty="0" smtClean="0"/>
              <a:t>Kada se ugase svetla...</a:t>
            </a:r>
            <a:endParaRPr lang="en-US" sz="4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9512" y="6407448"/>
            <a:ext cx="2743200" cy="365125"/>
          </a:xfrm>
        </p:spPr>
        <p:txBody>
          <a:bodyPr/>
          <a:lstStyle/>
          <a:p>
            <a:r>
              <a:rPr lang="en-US" sz="1800" dirty="0" smtClean="0"/>
              <a:t>23.04.2016.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15177" y="6385215"/>
            <a:ext cx="4860701" cy="365125"/>
          </a:xfrm>
        </p:spPr>
        <p:txBody>
          <a:bodyPr/>
          <a:lstStyle/>
          <a:p>
            <a:r>
              <a:rPr lang="en-US" sz="1800" dirty="0" smtClean="0"/>
              <a:t>IX SAR | </a:t>
            </a:r>
            <a:r>
              <a:rPr lang="en-US" sz="1800" dirty="0" err="1" smtClean="0"/>
              <a:t>Digitalni</a:t>
            </a:r>
            <a:r>
              <a:rPr lang="en-US" sz="1800" dirty="0" smtClean="0"/>
              <a:t> </a:t>
            </a:r>
            <a:r>
              <a:rPr lang="en-US" sz="1800" dirty="0" err="1" smtClean="0"/>
              <a:t>planetarijum</a:t>
            </a:r>
            <a:r>
              <a:rPr lang="en-US" sz="1800" dirty="0" smtClean="0"/>
              <a:t> | Dajana </a:t>
            </a:r>
            <a:r>
              <a:rPr lang="en-US" sz="1800" dirty="0" err="1" smtClean="0"/>
              <a:t>Posavčić</a:t>
            </a: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z="1800" smtClean="0"/>
              <a:t>9</a:t>
            </a:fld>
            <a:endParaRPr lang="en-US" sz="1800" dirty="0"/>
          </a:p>
        </p:txBody>
      </p:sp>
      <p:pic>
        <p:nvPicPr>
          <p:cNvPr id="18" name="Content Placeholder 1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568" y="1016264"/>
            <a:ext cx="4005064" cy="5340086"/>
          </a:xfr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100" y="1035764"/>
            <a:ext cx="7094114" cy="532058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03" y="987398"/>
            <a:ext cx="8109397" cy="539781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03" y="1016264"/>
            <a:ext cx="8165206" cy="543496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318" y="1035765"/>
            <a:ext cx="8086322" cy="538245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54" y="991975"/>
            <a:ext cx="8238186" cy="548354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69" y="1035764"/>
            <a:ext cx="7230414" cy="542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53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261</TotalTime>
  <Words>173</Words>
  <Application>Microsoft Office PowerPoint</Application>
  <PresentationFormat>Widescreen</PresentationFormat>
  <Paragraphs>60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Corbel</vt:lpstr>
      <vt:lpstr>Depth</vt:lpstr>
      <vt:lpstr>IX SAR | Digitalni planetarijum</vt:lpstr>
      <vt:lpstr>Penzionisan projektor...</vt:lpstr>
      <vt:lpstr>Delovi digitalnog planetarijuma</vt:lpstr>
      <vt:lpstr>Projektor</vt:lpstr>
      <vt:lpstr>Objektiv - kondenzor</vt:lpstr>
      <vt:lpstr>Prizma</vt:lpstr>
      <vt:lpstr>Širokougaoni objektiv</vt:lpstr>
      <vt:lpstr>Sadržaji projekcija</vt:lpstr>
      <vt:lpstr>Kada se ugase svetla...</vt:lpstr>
      <vt:lpstr>Hvala na pažnji!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Dajana</dc:creator>
  <cp:lastModifiedBy>Dajana</cp:lastModifiedBy>
  <cp:revision>20</cp:revision>
  <dcterms:created xsi:type="dcterms:W3CDTF">2016-04-22T16:00:08Z</dcterms:created>
  <dcterms:modified xsi:type="dcterms:W3CDTF">2016-04-22T20:21:33Z</dcterms:modified>
</cp:coreProperties>
</file>