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  <p:sldId id="260" r:id="rId6"/>
    <p:sldId id="273" r:id="rId7"/>
    <p:sldId id="266" r:id="rId8"/>
    <p:sldId id="261" r:id="rId9"/>
    <p:sldId id="262" r:id="rId10"/>
    <p:sldId id="264" r:id="rId11"/>
    <p:sldId id="265" r:id="rId12"/>
    <p:sldId id="274" r:id="rId13"/>
    <p:sldId id="275" r:id="rId14"/>
    <p:sldId id="263" r:id="rId15"/>
    <p:sldId id="276" r:id="rId16"/>
    <p:sldId id="267" r:id="rId17"/>
    <p:sldId id="268" r:id="rId18"/>
    <p:sldId id="269" r:id="rId19"/>
    <p:sldId id="270" r:id="rId20"/>
    <p:sldId id="271" r:id="rId21"/>
    <p:sldId id="277" r:id="rId22"/>
    <p:sldId id="27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24" autoAdjust="0"/>
  </p:normalViewPr>
  <p:slideViewPr>
    <p:cSldViewPr>
      <p:cViewPr>
        <p:scale>
          <a:sx n="61" d="100"/>
          <a:sy n="61" d="100"/>
        </p:scale>
        <p:origin x="-165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C6E9A4-D91D-4316-A1A3-B13E34CBE1BF}" type="datetimeFigureOut">
              <a:rPr lang="en-US" smtClean="0"/>
              <a:pPr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C65DA1-C85B-4D03-AA2D-E9259B449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SVAP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Studentska Vidojevačka Astronomska Praksa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57214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Aleksandra Božilović</a:t>
            </a:r>
          </a:p>
          <a:p>
            <a:r>
              <a:rPr lang="en-US" sz="2800" dirty="0" err="1" smtClean="0"/>
              <a:t>Rashadul</a:t>
            </a:r>
            <a:r>
              <a:rPr lang="en-US" sz="2800" dirty="0" smtClean="0"/>
              <a:t> Islam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425361_1619007208375808_904336578932893731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215467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18999_1619007041709158_663440617059102127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529_172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530_171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Čime Smo Se Bavili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Objekti:</a:t>
            </a:r>
          </a:p>
          <a:p>
            <a:pPr lvl="1"/>
            <a:r>
              <a:rPr lang="en-US" dirty="0" err="1" smtClean="0"/>
              <a:t>Tranzit</a:t>
            </a:r>
            <a:r>
              <a:rPr lang="en-US" dirty="0" smtClean="0"/>
              <a:t> </a:t>
            </a:r>
            <a:r>
              <a:rPr lang="sr-Latn-RS" dirty="0" smtClean="0"/>
              <a:t>vansolarne planete Kepler 6b</a:t>
            </a:r>
            <a:endParaRPr lang="en-US" dirty="0" smtClean="0"/>
          </a:p>
          <a:p>
            <a:pPr lvl="1"/>
            <a:r>
              <a:rPr lang="sr-Latn-RS" dirty="0" smtClean="0"/>
              <a:t>Galaksija</a:t>
            </a:r>
            <a:r>
              <a:rPr lang="en-US" dirty="0" smtClean="0"/>
              <a:t> M51 </a:t>
            </a:r>
            <a:r>
              <a:rPr lang="sr-Latn-RS" dirty="0" smtClean="0"/>
              <a:t> (</a:t>
            </a:r>
            <a:r>
              <a:rPr lang="en-US" dirty="0" smtClean="0"/>
              <a:t>Whirlpool </a:t>
            </a:r>
            <a:r>
              <a:rPr lang="sr-Latn-RS" dirty="0" smtClean="0"/>
              <a:t> </a:t>
            </a:r>
            <a:r>
              <a:rPr lang="en-US" dirty="0" smtClean="0"/>
              <a:t>Galaxy</a:t>
            </a:r>
            <a:r>
              <a:rPr lang="sr-Latn-R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sr-Latn-RS" dirty="0" smtClean="0"/>
              <a:t>aglina </a:t>
            </a:r>
            <a:r>
              <a:rPr lang="sr-Cyrl-RS" dirty="0" smtClean="0"/>
              <a:t>М27</a:t>
            </a:r>
            <a:r>
              <a:rPr lang="sr-Latn-RS" dirty="0" smtClean="0"/>
              <a:t> (</a:t>
            </a:r>
            <a:r>
              <a:rPr lang="en-US" dirty="0" smtClean="0"/>
              <a:t>Dumbbell Nebula</a:t>
            </a:r>
            <a:r>
              <a:rPr lang="sr-Latn-RS" dirty="0" smtClean="0"/>
              <a:t>)</a:t>
            </a:r>
          </a:p>
          <a:p>
            <a:pPr lvl="1"/>
            <a:endParaRPr lang="sr-Latn-RS" dirty="0" smtClean="0"/>
          </a:p>
          <a:p>
            <a:r>
              <a:rPr lang="sr-Latn-RS" dirty="0" smtClean="0"/>
              <a:t>Programi:</a:t>
            </a:r>
          </a:p>
          <a:p>
            <a:pPr lvl="1"/>
            <a:r>
              <a:rPr lang="sr-Latn-RS" dirty="0" smtClean="0"/>
              <a:t>Maxim DL </a:t>
            </a:r>
          </a:p>
          <a:p>
            <a:pPr lvl="1"/>
            <a:r>
              <a:rPr lang="sr-Latn-RS" dirty="0" smtClean="0"/>
              <a:t>IRAF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</a:t>
            </a:r>
            <a:endParaRPr lang="en-US" dirty="0"/>
          </a:p>
        </p:txBody>
      </p:sp>
      <p:pic>
        <p:nvPicPr>
          <p:cNvPr id="4" name="Content Placeholder 3" descr="DSC04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51021" cy="51435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Tranzit Planete Kepler-6b</a:t>
            </a:r>
            <a:endParaRPr lang="en-US" dirty="0"/>
          </a:p>
        </p:txBody>
      </p:sp>
      <p:pic>
        <p:nvPicPr>
          <p:cNvPr id="4" name="Content Placeholder 3" descr="01_transit-with-erro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32" y="1500174"/>
            <a:ext cx="9147232" cy="4573616"/>
          </a:xfrm>
        </p:spPr>
      </p:pic>
      <p:sp>
        <p:nvSpPr>
          <p:cNvPr id="5" name="TextBox 4"/>
          <p:cNvSpPr txBox="1"/>
          <p:nvPr/>
        </p:nvSpPr>
        <p:spPr>
          <a:xfrm>
            <a:off x="1571604" y="614364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Sa greškama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Tranzit Planete Kepler-6b</a:t>
            </a:r>
            <a:endParaRPr lang="en-US" dirty="0"/>
          </a:p>
        </p:txBody>
      </p:sp>
      <p:pic>
        <p:nvPicPr>
          <p:cNvPr id="4" name="Content Placeholder 3" descr="02_transit-without-erro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628652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Bez grešaka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Tranzit Planete Kepler-6b</a:t>
            </a:r>
            <a:endParaRPr lang="en-US" dirty="0"/>
          </a:p>
        </p:txBody>
      </p:sp>
      <p:pic>
        <p:nvPicPr>
          <p:cNvPr id="4" name="Content Placeholder 3" descr="03_transit-bined-without-erro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85720" y="6143644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Binovano - </a:t>
            </a:r>
            <a:r>
              <a:rPr lang="sr-Latn-RS" sz="2400" dirty="0"/>
              <a:t>č</a:t>
            </a:r>
            <a:r>
              <a:rPr lang="en-US" sz="2400" dirty="0" err="1" smtClean="0"/>
              <a:t>etiri</a:t>
            </a:r>
            <a:r>
              <a:rPr lang="en-US" sz="2400" dirty="0" smtClean="0"/>
              <a:t> </a:t>
            </a:r>
            <a:r>
              <a:rPr lang="en-US" sz="2400" dirty="0" err="1"/>
              <a:t>vrednosti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usrednjene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prikazane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 smtClean="0"/>
              <a:t>ta</a:t>
            </a:r>
            <a:r>
              <a:rPr lang="sr-Latn-RS" sz="2400" dirty="0" smtClean="0"/>
              <a:t>č</a:t>
            </a:r>
            <a:r>
              <a:rPr lang="en-US" sz="2400" dirty="0" smtClean="0"/>
              <a:t>ka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Tranzit Planete Kepler-6b</a:t>
            </a:r>
            <a:endParaRPr lang="en-US" dirty="0"/>
          </a:p>
        </p:txBody>
      </p:sp>
      <p:pic>
        <p:nvPicPr>
          <p:cNvPr id="4" name="Content Placeholder 3" descr="04_transit-check-st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Učesnici: Studenti sa univerziteta u Beogradu i u Novom Sadu</a:t>
            </a:r>
          </a:p>
          <a:p>
            <a:endParaRPr lang="sr-Latn-RS" dirty="0" smtClean="0"/>
          </a:p>
          <a:p>
            <a:r>
              <a:rPr lang="sr-Latn-RS" dirty="0" smtClean="0"/>
              <a:t>3 dana, 2 noći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Cilj: U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radom</a:t>
            </a:r>
            <a:r>
              <a:rPr lang="en-US" dirty="0" smtClean="0"/>
              <a:t> </a:t>
            </a:r>
            <a:r>
              <a:rPr lang="en-US" dirty="0" err="1" smtClean="0"/>
              <a:t>teleskopa</a:t>
            </a:r>
            <a:r>
              <a:rPr lang="sr-Latn-RS" dirty="0" smtClean="0"/>
              <a:t>, </a:t>
            </a:r>
            <a:r>
              <a:rPr lang="pl-PL" dirty="0" smtClean="0"/>
              <a:t>fotometrijska posmatranja i obrada podataka</a:t>
            </a:r>
          </a:p>
          <a:p>
            <a:endParaRPr lang="pl-PL" dirty="0" smtClean="0"/>
          </a:p>
          <a:p>
            <a:r>
              <a:rPr lang="en-US" dirty="0" err="1" smtClean="0"/>
              <a:t>Mento</a:t>
            </a:r>
            <a:r>
              <a:rPr lang="sr-Latn-RS" dirty="0" smtClean="0"/>
              <a:t>ri</a:t>
            </a:r>
            <a:r>
              <a:rPr lang="en-US" dirty="0" smtClean="0"/>
              <a:t> :</a:t>
            </a:r>
            <a:endParaRPr lang="sr-Latn-R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err="1" smtClean="0"/>
              <a:t>Dragana</a:t>
            </a:r>
            <a:r>
              <a:rPr lang="en-US" dirty="0" smtClean="0"/>
              <a:t> Ili</a:t>
            </a:r>
            <a:r>
              <a:rPr lang="sr-Latn-RS" dirty="0" smtClean="0"/>
              <a:t>ć</a:t>
            </a:r>
            <a:r>
              <a:rPr lang="en-US" dirty="0" smtClean="0"/>
              <a:t> ,</a:t>
            </a:r>
            <a:endParaRPr lang="sr-Latn-R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err="1" smtClean="0"/>
              <a:t>Tijana</a:t>
            </a:r>
            <a:r>
              <a:rPr lang="en-US" dirty="0" smtClean="0"/>
              <a:t> </a:t>
            </a:r>
            <a:r>
              <a:rPr lang="en-US" dirty="0" err="1" smtClean="0"/>
              <a:t>Prodanovi</a:t>
            </a:r>
            <a:r>
              <a:rPr lang="sr-Latn-RS" dirty="0" smtClean="0"/>
              <a:t>ć</a:t>
            </a:r>
            <a:r>
              <a:rPr lang="en-US" dirty="0" smtClean="0"/>
              <a:t>,</a:t>
            </a:r>
            <a:endParaRPr lang="sr-Latn-R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err="1" smtClean="0"/>
              <a:t>Milodrag</a:t>
            </a:r>
            <a:r>
              <a:rPr lang="en-US" dirty="0" smtClean="0"/>
              <a:t> </a:t>
            </a:r>
            <a:r>
              <a:rPr lang="en-US" dirty="0" err="1" smtClean="0"/>
              <a:t>Sekuli</a:t>
            </a:r>
            <a:r>
              <a:rPr lang="sr-Latn-RS" dirty="0" smtClean="0"/>
              <a:t>ć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Milan </a:t>
            </a:r>
            <a:r>
              <a:rPr lang="en-US" dirty="0" err="1" smtClean="0"/>
              <a:t>Bogosavljevic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 51</a:t>
            </a:r>
            <a:endParaRPr lang="en-US" dirty="0"/>
          </a:p>
        </p:txBody>
      </p:sp>
      <p:pic>
        <p:nvPicPr>
          <p:cNvPr id="4" name="Content Placeholder 3" descr="M51-Ur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"/>
            <a:ext cx="69294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 51</a:t>
            </a:r>
            <a:endParaRPr lang="en-US" dirty="0"/>
          </a:p>
        </p:txBody>
      </p:sp>
      <p:pic>
        <p:nvPicPr>
          <p:cNvPr id="4" name="Content Placeholder 3" descr="flat-RGB-Mar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7" y="71413"/>
            <a:ext cx="6929454" cy="67865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 27</a:t>
            </a:r>
            <a:endParaRPr lang="en-US" dirty="0"/>
          </a:p>
        </p:txBody>
      </p:sp>
      <p:pic>
        <p:nvPicPr>
          <p:cNvPr id="4" name="Content Placeholder 3" descr="1518+162-RGB rid_t_Rif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692945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 27</a:t>
            </a:r>
            <a:endParaRPr lang="en-US" dirty="0"/>
          </a:p>
        </p:txBody>
      </p:sp>
      <p:pic>
        <p:nvPicPr>
          <p:cNvPr id="4" name="Content Placeholder 3" descr="1518+162-RGB3-Ba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692945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AS  VIDOJEVICA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Prokuplja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planini</a:t>
            </a:r>
            <a:r>
              <a:rPr lang="en-US" dirty="0" smtClean="0"/>
              <a:t> </a:t>
            </a:r>
            <a:r>
              <a:rPr lang="en-US" dirty="0" err="1" smtClean="0"/>
              <a:t>Vidojevica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1150 m.</a:t>
            </a:r>
            <a:endParaRPr lang="sr-Latn-RS" dirty="0" smtClean="0"/>
          </a:p>
        </p:txBody>
      </p:sp>
      <p:pic>
        <p:nvPicPr>
          <p:cNvPr id="4" name="Picture 3" descr="IMG_20130121_084014-P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714752"/>
            <a:ext cx="7072362" cy="282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POSMATRAČKI  PAVILjON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prečnika</a:t>
            </a:r>
            <a:r>
              <a:rPr lang="en-US" dirty="0" smtClean="0"/>
              <a:t> 6 m,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pokretnu</a:t>
            </a:r>
            <a:r>
              <a:rPr lang="en-US" dirty="0" smtClean="0"/>
              <a:t> </a:t>
            </a:r>
            <a:r>
              <a:rPr lang="en-US" dirty="0" err="1" smtClean="0"/>
              <a:t>kupolu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teleskop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primarnim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ogledalom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 60 cm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DSC04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127481"/>
            <a:ext cx="4857784" cy="2730519"/>
          </a:xfrm>
          <a:prstGeom prst="rect">
            <a:avLst/>
          </a:prstGeom>
        </p:spPr>
      </p:pic>
      <p:pic>
        <p:nvPicPr>
          <p:cNvPr id="5" name="Picture 4" descr="DSC04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410" y="1500173"/>
            <a:ext cx="3011589" cy="535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lesc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</a:t>
            </a:r>
            <a:r>
              <a:rPr lang="en-US" dirty="0" smtClean="0"/>
              <a:t>o</a:t>
            </a:r>
            <a:r>
              <a:rPr lang="sr-Latn-RS" dirty="0" smtClean="0"/>
              <a:t>vi Teleskop 1,4m</a:t>
            </a:r>
            <a:endParaRPr lang="en-US" dirty="0"/>
          </a:p>
        </p:txBody>
      </p:sp>
      <p:pic>
        <p:nvPicPr>
          <p:cNvPr id="4" name="Content Placeholder 3" descr="3809a33d569e9de0be244ddd358e4d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6848"/>
            <a:ext cx="5357850" cy="5351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PAVILjON</a:t>
            </a:r>
            <a:endParaRPr lang="en-US" dirty="0"/>
          </a:p>
        </p:txBody>
      </p:sp>
      <p:pic>
        <p:nvPicPr>
          <p:cNvPr id="6" name="Content Placeholder 5" descr="DSC04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139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SMEŠTAJ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l-PL" dirty="0" smtClean="0"/>
              <a:t>Planinarski dom „Beli kamen”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Oko 20km od Prokuplja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U blizini Etno sela Beli Kamen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Obezveđena hrana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Priroda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30ak minuta do opservatorije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08948_1619007021709160_444191792373640712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</TotalTime>
  <Words>177</Words>
  <Application>Microsoft Office PowerPoint</Application>
  <PresentationFormat>On-screen Show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SVAP 2015</vt:lpstr>
      <vt:lpstr>Uvod</vt:lpstr>
      <vt:lpstr>AS  VIDOJEVICA</vt:lpstr>
      <vt:lpstr>POSMATRAČKI  PAVILjON</vt:lpstr>
      <vt:lpstr>Slide 5</vt:lpstr>
      <vt:lpstr>Novi Teleskop 1,4m</vt:lpstr>
      <vt:lpstr>PAVILjON</vt:lpstr>
      <vt:lpstr>SMEŠTAJ</vt:lpstr>
      <vt:lpstr>Slide 9</vt:lpstr>
      <vt:lpstr>Slide 10</vt:lpstr>
      <vt:lpstr>Slide 11</vt:lpstr>
      <vt:lpstr>Slide 12</vt:lpstr>
      <vt:lpstr>Slide 13</vt:lpstr>
      <vt:lpstr>Čime Smo Se Bavili</vt:lpstr>
      <vt:lpstr>Rad</vt:lpstr>
      <vt:lpstr>Tranzit Planete Kepler-6b</vt:lpstr>
      <vt:lpstr>Tranzit Planete Kepler-6b</vt:lpstr>
      <vt:lpstr>Tranzit Planete Kepler-6b</vt:lpstr>
      <vt:lpstr>Tranzit Planete Kepler-6b</vt:lpstr>
      <vt:lpstr>M 51</vt:lpstr>
      <vt:lpstr>M 51</vt:lpstr>
      <vt:lpstr>M 27</vt:lpstr>
      <vt:lpstr>M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SVAP 2015</dc:title>
  <dc:creator>ALEKSANDRA</dc:creator>
  <cp:lastModifiedBy>ALEKSANDRA</cp:lastModifiedBy>
  <cp:revision>8</cp:revision>
  <dcterms:created xsi:type="dcterms:W3CDTF">2016-04-22T21:56:51Z</dcterms:created>
  <dcterms:modified xsi:type="dcterms:W3CDTF">2016-04-23T04:59:46Z</dcterms:modified>
</cp:coreProperties>
</file>