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0F7C-3D81-4FB7-930F-5FCBBC291BE7}" type="datetimeFigureOut">
              <a:rPr lang="en-US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5F5F0-349F-4E47-99FC-A947F9D9B3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7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8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F5F0-349F-4E47-99FC-A947F9D9B34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9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4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1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8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5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7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5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9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8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2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5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0776" y="4838"/>
            <a:ext cx="7197726" cy="24214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D3E5C8"/>
                </a:solidFill>
                <a:latin typeface="Calibri Light"/>
              </a:rPr>
              <a:t>Dvojni sistem</a:t>
            </a:r>
            <a:br>
              <a:rPr lang="en-US" dirty="0">
                <a:solidFill>
                  <a:srgbClr val="D3E5C8"/>
                </a:solidFill>
                <a:latin typeface="Calibri Light"/>
              </a:rPr>
            </a:br>
            <a:r>
              <a:rPr lang="en-US" dirty="0">
                <a:solidFill>
                  <a:srgbClr val="D3E5C8"/>
                </a:solidFill>
                <a:latin typeface="Calibri Light"/>
              </a:rPr>
              <a:t>φ persei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0370" y="3072916"/>
            <a:ext cx="7197726" cy="1405467"/>
          </a:xfrm>
        </p:spPr>
        <p:txBody>
          <a:bodyPr/>
          <a:lstStyle/>
          <a:p>
            <a:pPr algn="ctr"/>
            <a:r>
              <a:rPr lang="en-US" sz="2800"/>
              <a:t>-obrada podataka u IRaf-u</a:t>
            </a:r>
          </a:p>
          <a:p>
            <a:pPr algn="ctr"/>
            <a:r>
              <a:rPr lang="en-US" sz="2800"/>
              <a:t>-analiza podataka</a:t>
            </a:r>
            <a:endParaRPr lang="pl-PL" sz="2800"/>
          </a:p>
        </p:txBody>
      </p:sp>
      <p:sp>
        <p:nvSpPr>
          <p:cNvPr id="4" name="TextBox 3"/>
          <p:cNvSpPr txBox="1"/>
          <p:nvPr/>
        </p:nvSpPr>
        <p:spPr>
          <a:xfrm>
            <a:off x="7330486" y="5077279"/>
            <a:ext cx="4408714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/>
              <a:t>Ilić Nikoleta</a:t>
            </a:r>
          </a:p>
          <a:p>
            <a:pPr algn="ctr"/>
            <a:r>
              <a:rPr lang="en-US" sz="2800"/>
              <a:t>Matematički fakultet</a:t>
            </a:r>
          </a:p>
          <a:p>
            <a:pPr algn="ctr"/>
            <a:r>
              <a:rPr lang="en-US" sz="2800"/>
              <a:t>Univerzitet u Beogradu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285" y="116800"/>
            <a:ext cx="4897164" cy="6531152"/>
          </a:xfrm>
          <a:prstGeom prst="rect">
            <a:avLst/>
          </a:prstGeom>
        </p:spPr>
      </p:pic>
      <p:pic>
        <p:nvPicPr>
          <p:cNvPr id="3" name="Picture 2" descr="IMG_13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4" y="435062"/>
            <a:ext cx="4408714" cy="58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275" y="2079625"/>
            <a:ext cx="544775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54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66278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263" cy="724989"/>
          </a:xfrm>
        </p:spPr>
        <p:txBody>
          <a:bodyPr/>
          <a:lstStyle/>
          <a:p>
            <a:pPr algn="ctr"/>
            <a:r>
              <a:rPr lang="en-US"/>
              <a:t>osnovne karakteristike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653394" cy="3238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Primar -&gt; Be2V, M = 9.3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Sekundar -&gt; Subpatuljak, M = 1.2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P = 126.67 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m = 4.1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d = 220 ± 10 pc</a:t>
            </a:r>
            <a:endParaRPr lang="nl-NL" sz="3200"/>
          </a:p>
        </p:txBody>
      </p:sp>
      <p:pic>
        <p:nvPicPr>
          <p:cNvPr id="13" name="Picture Placeholder 12" descr="per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095" r="20095"/>
          <a:stretch>
            <a:fillRect/>
          </a:stretch>
        </p:blipFill>
        <p:spPr>
          <a:xfrm>
            <a:off x="7516813" y="1012825"/>
            <a:ext cx="3711257" cy="4936994"/>
          </a:xfrm>
        </p:spPr>
      </p:pic>
    </p:spTree>
    <p:extLst>
      <p:ext uri="{BB962C8B-B14F-4D97-AF65-F5344CB8AC3E}">
        <p14:creationId xmlns:p14="http://schemas.microsoft.com/office/powerpoint/2010/main" val="48723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33" y="100739"/>
            <a:ext cx="758348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/>
              <a:t>Obrada podataka</a:t>
            </a:r>
          </a:p>
        </p:txBody>
      </p:sp>
      <p:pic>
        <p:nvPicPr>
          <p:cNvPr id="4" name="Picture 3" descr="obradje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3" y="5762808"/>
            <a:ext cx="10721747" cy="1033235"/>
          </a:xfrm>
          <a:prstGeom prst="rect">
            <a:avLst/>
          </a:prstGeom>
        </p:spPr>
      </p:pic>
      <p:pic>
        <p:nvPicPr>
          <p:cNvPr id="5" name="Picture 4" descr="siro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59" y="759278"/>
            <a:ext cx="10780529" cy="794430"/>
          </a:xfrm>
          <a:prstGeom prst="rect">
            <a:avLst/>
          </a:prstGeom>
        </p:spPr>
      </p:pic>
      <p:pic>
        <p:nvPicPr>
          <p:cNvPr id="6" name="Picture 5" descr="bi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59" y="1625918"/>
            <a:ext cx="7581627" cy="2293639"/>
          </a:xfrm>
          <a:prstGeom prst="rect">
            <a:avLst/>
          </a:prstGeom>
        </p:spPr>
      </p:pic>
      <p:pic>
        <p:nvPicPr>
          <p:cNvPr id="7" name="Picture 6" descr="fl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07" y="4002826"/>
            <a:ext cx="10704331" cy="1231343"/>
          </a:xfrm>
          <a:prstGeom prst="rect">
            <a:avLst/>
          </a:prstGeom>
        </p:spPr>
      </p:pic>
      <p:pic>
        <p:nvPicPr>
          <p:cNvPr id="8" name="Picture 7" descr="lamp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201" y="5316176"/>
            <a:ext cx="10762861" cy="398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6766" y="1726905"/>
            <a:ext cx="2743200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  <a:r>
              <a:rPr lang="en-US" sz="2400"/>
              <a:t>mage</a:t>
            </a:r>
          </a:p>
          <a:p>
            <a:r>
              <a:rPr lang="en-US" sz="2400">
                <a:solidFill>
                  <a:srgbClr val="FF0000"/>
                </a:solidFill>
              </a:rPr>
              <a:t>R</a:t>
            </a:r>
            <a:r>
              <a:rPr lang="en-US" sz="2400"/>
              <a:t>eduction</a:t>
            </a:r>
          </a:p>
          <a:p>
            <a:r>
              <a:rPr lang="en-US" sz="2400"/>
              <a:t>and</a:t>
            </a:r>
          </a:p>
          <a:p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/>
              <a:t>nalysis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acility</a:t>
            </a:r>
          </a:p>
        </p:txBody>
      </p:sp>
    </p:spTree>
    <p:extLst>
      <p:ext uri="{BB962C8B-B14F-4D97-AF65-F5344CB8AC3E}">
        <p14:creationId xmlns:p14="http://schemas.microsoft.com/office/powerpoint/2010/main" val="280013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361225"/>
            <a:ext cx="9767186" cy="60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0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7" y="350287"/>
            <a:ext cx="8840198" cy="6099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2687025"/>
            <a:ext cx="2743200" cy="146957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5313" y="766763"/>
            <a:ext cx="252802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>
                <a:latin typeface="Calibri"/>
              </a:rPr>
              <a:t>linija FeII</a:t>
            </a:r>
          </a:p>
          <a:p>
            <a:pPr algn="ctr"/>
            <a:r>
              <a:rPr lang="en-US" sz="2400">
                <a:latin typeface="Calibri"/>
              </a:rPr>
              <a:t>λ = 631,9364 nm</a:t>
            </a:r>
          </a:p>
          <a:p>
            <a:pPr algn="ctr"/>
            <a:endParaRPr lang="en-US" sz="240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8359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96" y="282118"/>
            <a:ext cx="8857161" cy="6290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5905" y="728345"/>
            <a:ext cx="2370137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/>
              <a:t>linija H</a:t>
            </a:r>
            <a:r>
              <a:rPr lang="el-GR" sz="2400"/>
              <a:t>α</a:t>
            </a:r>
          </a:p>
          <a:p>
            <a:pPr algn="ctr"/>
            <a:r>
              <a:rPr lang="el-GR" sz="2400">
                <a:latin typeface=""/>
              </a:rPr>
              <a:t>λ = 656,279</a:t>
            </a:r>
            <a:r>
              <a:rPr lang="en-US" sz="2400">
                <a:latin typeface=""/>
              </a:rPr>
              <a:t>nm</a:t>
            </a:r>
          </a:p>
          <a:p>
            <a:pPr algn="ctr"/>
            <a:r>
              <a:rPr lang="pl-PL" sz="2400">
                <a:latin typeface=""/>
              </a:rPr>
              <a:t>prelaz sa 3. na 2. energetski nivo!</a:t>
            </a:r>
            <a:endParaRPr lang="en-US" sz="240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7297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6" y="264335"/>
            <a:ext cx="9064490" cy="629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22382" y="747894"/>
            <a:ext cx="2410006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/>
              <a:t>linija HeI</a:t>
            </a:r>
          </a:p>
          <a:p>
            <a:pPr algn="ctr"/>
            <a:r>
              <a:rPr lang="en-US" sz="2400">
                <a:latin typeface="Calibri"/>
              </a:rPr>
              <a:t>λ = 667,8151 nm</a:t>
            </a:r>
          </a:p>
        </p:txBody>
      </p:sp>
    </p:spTree>
    <p:extLst>
      <p:ext uri="{BB962C8B-B14F-4D97-AF65-F5344CB8AC3E}">
        <p14:creationId xmlns:p14="http://schemas.microsoft.com/office/powerpoint/2010/main" val="55817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74" y="632083"/>
            <a:ext cx="7358189" cy="3057267"/>
          </a:xfrm>
          <a:prstGeom prst="rect">
            <a:avLst/>
          </a:prstGeom>
        </p:spPr>
      </p:pic>
      <p:pic>
        <p:nvPicPr>
          <p:cNvPr id="3" name="Picture 2" descr="tabl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806" y="3730877"/>
            <a:ext cx="7374637" cy="3058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0854" y="2311"/>
            <a:ext cx="3856278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/>
              <a:t>Analiza podataka</a:t>
            </a:r>
          </a:p>
        </p:txBody>
      </p:sp>
    </p:spTree>
    <p:extLst>
      <p:ext uri="{BB962C8B-B14F-4D97-AF65-F5344CB8AC3E}">
        <p14:creationId xmlns:p14="http://schemas.microsoft.com/office/powerpoint/2010/main" val="52678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40728_16_09_13_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-9123"/>
            <a:ext cx="12175762" cy="68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3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Widescreen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Celestial</vt:lpstr>
      <vt:lpstr>Dvojni sistem φ persei</vt:lpstr>
      <vt:lpstr>osnovne karakteristike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16</cp:revision>
  <dcterms:created xsi:type="dcterms:W3CDTF">2014-09-12T02:08:24Z</dcterms:created>
  <dcterms:modified xsi:type="dcterms:W3CDTF">2015-04-24T20:47:07Z</dcterms:modified>
</cp:coreProperties>
</file>